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10287000" cx="18288000"/>
  <p:notesSz cx="6858000" cy="9144000"/>
  <p:embeddedFontLst>
    <p:embeddedFont>
      <p:font typeface="Mukta Medium"/>
      <p:regular r:id="rId55"/>
      <p:bold r:id="rId56"/>
    </p:embeddedFont>
    <p:embeddedFont>
      <p:font typeface="Raleway"/>
      <p:regular r:id="rId57"/>
      <p:bold r:id="rId58"/>
      <p:italic r:id="rId59"/>
      <p:boldItalic r:id="rId60"/>
    </p:embeddedFont>
    <p:embeddedFont>
      <p:font typeface="Mukta Light"/>
      <p:regular r:id="rId61"/>
      <p:bold r:id="rId62"/>
    </p:embeddedFon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Mukta"/>
      <p:regular r:id="rId71"/>
      <p:bold r:id="rId72"/>
    </p:embeddedFont>
    <p:embeddedFont>
      <p:font typeface="Amatic SC"/>
      <p:regular r:id="rId73"/>
      <p:bold r:id="rId74"/>
    </p:embeddedFont>
    <p:embeddedFont>
      <p:font typeface="Montserrat Medium"/>
      <p:regular r:id="rId75"/>
      <p:bold r:id="rId76"/>
      <p:italic r:id="rId77"/>
      <p:boldItalic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1267EC-2230-4190-B1CB-40591FB8766B}">
  <a:tblStyle styleId="{1E1267EC-2230-4190-B1CB-40591FB876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Mukta-bold.fntdata"/><Relationship Id="rId31" Type="http://schemas.openxmlformats.org/officeDocument/2006/relationships/slide" Target="slides/slide25.xml"/><Relationship Id="rId75" Type="http://schemas.openxmlformats.org/officeDocument/2006/relationships/font" Target="fonts/MontserratMedium-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MontserratMedium-italic.fntdata"/><Relationship Id="rId32" Type="http://schemas.openxmlformats.org/officeDocument/2006/relationships/slide" Target="slides/slide26.xml"/><Relationship Id="rId76" Type="http://schemas.openxmlformats.org/officeDocument/2006/relationships/font" Target="fonts/MontserratMedium-bold.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MontserratMedium-boldItalic.fntdata"/><Relationship Id="rId71" Type="http://schemas.openxmlformats.org/officeDocument/2006/relationships/font" Target="fonts/Mukta-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uktaLight-bold.fntdata"/><Relationship Id="rId61" Type="http://schemas.openxmlformats.org/officeDocument/2006/relationships/font" Target="fonts/MuktaLight-regular.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font" Target="fonts/Raleway-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uktaMedium-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regular.fntdata"/><Relationship Id="rId12" Type="http://schemas.openxmlformats.org/officeDocument/2006/relationships/slide" Target="slides/slide6.xml"/><Relationship Id="rId56" Type="http://schemas.openxmlformats.org/officeDocument/2006/relationships/font" Target="fonts/MuktaMedium-bold.fntdata"/><Relationship Id="rId15" Type="http://schemas.openxmlformats.org/officeDocument/2006/relationships/slide" Target="slides/slide9.xml"/><Relationship Id="rId59" Type="http://schemas.openxmlformats.org/officeDocument/2006/relationships/font" Target="fonts/Raleway-italic.fntdata"/><Relationship Id="rId14" Type="http://schemas.openxmlformats.org/officeDocument/2006/relationships/slide" Target="slides/slide8.xml"/><Relationship Id="rId58" Type="http://schemas.openxmlformats.org/officeDocument/2006/relationships/font" Target="fonts/Ralew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26f8e3edf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126f8e3edf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26f8e3ed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26f8e3ed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126f8e3e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126f8e3e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290c8e3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1290c8e3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126f8e3edf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126f8e3edf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012e00a4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1012e00a4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1290c8e3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1290c8e3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1290c8e3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1290c8e3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26f8e3ed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26f8e3ed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1290c8e36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1290c8e3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22196bc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22196b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1290c8e3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1290c8e3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1290c8e3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1290c8e3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1290c8e36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1290c8e36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1290c8e3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1290c8e3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1290c8e36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1290c8e36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1290c8e36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11290c8e36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1012e00a4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1012e00a4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1126f8e3edf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1126f8e3edf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126f8e3e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1126f8e3e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1129428f83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1129428f83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2e817a2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42e817a2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1126f8e3edf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1126f8e3edf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1126f8e3edf_0_9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1126f8e3edf_0_9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1126f8e3edf_0_9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1126f8e3edf_0_9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126f8e3edf_0_9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1126f8e3edf_0_9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1126f8e3edf_0_9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1126f8e3edf_0_9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1126f8e3edf_0_9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1126f8e3edf_0_9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1126f8e3edf_0_10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1126f8e3edf_0_10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1" name="Shape 5771"/>
        <p:cNvGrpSpPr/>
        <p:nvPr/>
      </p:nvGrpSpPr>
      <p:grpSpPr>
        <a:xfrm>
          <a:off x="0" y="0"/>
          <a:ext cx="0" cy="0"/>
          <a:chOff x="0" y="0"/>
          <a:chExt cx="0" cy="0"/>
        </a:xfrm>
      </p:grpSpPr>
      <p:sp>
        <p:nvSpPr>
          <p:cNvPr id="5772" name="Google Shape;5772;g1126f8e3edf_0_12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3" name="Google Shape;5773;g1126f8e3edf_0_12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0" name="Shape 6190"/>
        <p:cNvGrpSpPr/>
        <p:nvPr/>
      </p:nvGrpSpPr>
      <p:grpSpPr>
        <a:xfrm>
          <a:off x="0" y="0"/>
          <a:ext cx="0" cy="0"/>
          <a:chOff x="0" y="0"/>
          <a:chExt cx="0" cy="0"/>
        </a:xfrm>
      </p:grpSpPr>
      <p:sp>
        <p:nvSpPr>
          <p:cNvPr id="6191" name="Google Shape;6191;g1126f8e3edf_0_13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2" name="Google Shape;6192;g1126f8e3edf_0_13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0" name="Shape 6360"/>
        <p:cNvGrpSpPr/>
        <p:nvPr/>
      </p:nvGrpSpPr>
      <p:grpSpPr>
        <a:xfrm>
          <a:off x="0" y="0"/>
          <a:ext cx="0" cy="0"/>
          <a:chOff x="0" y="0"/>
          <a:chExt cx="0" cy="0"/>
        </a:xfrm>
      </p:grpSpPr>
      <p:sp>
        <p:nvSpPr>
          <p:cNvPr id="6361" name="Google Shape;6361;g1126f8e3edf_0_13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2" name="Google Shape;6362;g1126f8e3edf_0_13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26f8e3edf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26f8e3ed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5" name="Shape 6765"/>
        <p:cNvGrpSpPr/>
        <p:nvPr/>
      </p:nvGrpSpPr>
      <p:grpSpPr>
        <a:xfrm>
          <a:off x="0" y="0"/>
          <a:ext cx="0" cy="0"/>
          <a:chOff x="0" y="0"/>
          <a:chExt cx="0" cy="0"/>
        </a:xfrm>
      </p:grpSpPr>
      <p:sp>
        <p:nvSpPr>
          <p:cNvPr id="6766" name="Google Shape;6766;g1126f8e3edf_0_13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7" name="Google Shape;6767;g1126f8e3edf_0_13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5" name="Shape 7145"/>
        <p:cNvGrpSpPr/>
        <p:nvPr/>
      </p:nvGrpSpPr>
      <p:grpSpPr>
        <a:xfrm>
          <a:off x="0" y="0"/>
          <a:ext cx="0" cy="0"/>
          <a:chOff x="0" y="0"/>
          <a:chExt cx="0" cy="0"/>
        </a:xfrm>
      </p:grpSpPr>
      <p:sp>
        <p:nvSpPr>
          <p:cNvPr id="7146" name="Google Shape;7146;g1126f8e3edf_0_14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7" name="Google Shape;7147;g1126f8e3edf_0_14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9" name="Shape 7559"/>
        <p:cNvGrpSpPr/>
        <p:nvPr/>
      </p:nvGrpSpPr>
      <p:grpSpPr>
        <a:xfrm>
          <a:off x="0" y="0"/>
          <a:ext cx="0" cy="0"/>
          <a:chOff x="0" y="0"/>
          <a:chExt cx="0" cy="0"/>
        </a:xfrm>
      </p:grpSpPr>
      <p:sp>
        <p:nvSpPr>
          <p:cNvPr id="7560" name="Google Shape;7560;g1126f8e3edf_0_14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1" name="Google Shape;7561;g1126f8e3edf_0_14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0" name="Shape 7920"/>
        <p:cNvGrpSpPr/>
        <p:nvPr/>
      </p:nvGrpSpPr>
      <p:grpSpPr>
        <a:xfrm>
          <a:off x="0" y="0"/>
          <a:ext cx="0" cy="0"/>
          <a:chOff x="0" y="0"/>
          <a:chExt cx="0" cy="0"/>
        </a:xfrm>
      </p:grpSpPr>
      <p:sp>
        <p:nvSpPr>
          <p:cNvPr id="7921" name="Google Shape;7921;g1126f8e3edf_0_15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2" name="Google Shape;7922;g1126f8e3edf_0_15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0" name="Shape 8430"/>
        <p:cNvGrpSpPr/>
        <p:nvPr/>
      </p:nvGrpSpPr>
      <p:grpSpPr>
        <a:xfrm>
          <a:off x="0" y="0"/>
          <a:ext cx="0" cy="0"/>
          <a:chOff x="0" y="0"/>
          <a:chExt cx="0" cy="0"/>
        </a:xfrm>
      </p:grpSpPr>
      <p:sp>
        <p:nvSpPr>
          <p:cNvPr id="8431" name="Google Shape;8431;g1126f8e3edf_0_15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2" name="Google Shape;8432;g1126f8e3edf_0_15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0" name="Shape 9050"/>
        <p:cNvGrpSpPr/>
        <p:nvPr/>
      </p:nvGrpSpPr>
      <p:grpSpPr>
        <a:xfrm>
          <a:off x="0" y="0"/>
          <a:ext cx="0" cy="0"/>
          <a:chOff x="0" y="0"/>
          <a:chExt cx="0" cy="0"/>
        </a:xfrm>
      </p:grpSpPr>
      <p:sp>
        <p:nvSpPr>
          <p:cNvPr id="9051" name="Google Shape;9051;g1126f8e3edf_0_16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2" name="Google Shape;9052;g1126f8e3edf_0_16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4" name="Shape 9644"/>
        <p:cNvGrpSpPr/>
        <p:nvPr/>
      </p:nvGrpSpPr>
      <p:grpSpPr>
        <a:xfrm>
          <a:off x="0" y="0"/>
          <a:ext cx="0" cy="0"/>
          <a:chOff x="0" y="0"/>
          <a:chExt cx="0" cy="0"/>
        </a:xfrm>
      </p:grpSpPr>
      <p:sp>
        <p:nvSpPr>
          <p:cNvPr id="9645" name="Google Shape;9645;g1126f8e3edf_0_16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6" name="Google Shape;9646;g1126f8e3edf_0_16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5" name="Shape 9965"/>
        <p:cNvGrpSpPr/>
        <p:nvPr/>
      </p:nvGrpSpPr>
      <p:grpSpPr>
        <a:xfrm>
          <a:off x="0" y="0"/>
          <a:ext cx="0" cy="0"/>
          <a:chOff x="0" y="0"/>
          <a:chExt cx="0" cy="0"/>
        </a:xfrm>
      </p:grpSpPr>
      <p:sp>
        <p:nvSpPr>
          <p:cNvPr id="9966" name="Google Shape;9966;g1126f8e3edf_0_17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7" name="Google Shape;9967;g1126f8e3edf_0_17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3" name="Shape 10273"/>
        <p:cNvGrpSpPr/>
        <p:nvPr/>
      </p:nvGrpSpPr>
      <p:grpSpPr>
        <a:xfrm>
          <a:off x="0" y="0"/>
          <a:ext cx="0" cy="0"/>
          <a:chOff x="0" y="0"/>
          <a:chExt cx="0" cy="0"/>
        </a:xfrm>
      </p:grpSpPr>
      <p:sp>
        <p:nvSpPr>
          <p:cNvPr id="10274" name="Google Shape;10274;g1126f8e3edf_0_19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5" name="Google Shape;10275;g1126f8e3edf_0_19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012e00a42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012e00a42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26f8e3ed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26f8e3ed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012e00a4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012e00a4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26f8e3edf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126f8e3edf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26f8e3ed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26f8e3ed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1132700" y="5367300"/>
            <a:ext cx="6037200" cy="6037200"/>
          </a:xfrm>
          <a:prstGeom prst="ellipse">
            <a:avLst/>
          </a:prstGeom>
          <a:solidFill>
            <a:srgbClr val="00BFFF">
              <a:alpha val="84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 name="Google Shape;10;p2"/>
          <p:cNvSpPr txBox="1"/>
          <p:nvPr>
            <p:ph type="ctrTitle"/>
          </p:nvPr>
        </p:nvSpPr>
        <p:spPr>
          <a:xfrm>
            <a:off x="1757050" y="2125900"/>
            <a:ext cx="6748800" cy="4539000"/>
          </a:xfrm>
          <a:prstGeom prst="rect">
            <a:avLst/>
          </a:prstGeom>
        </p:spPr>
        <p:txBody>
          <a:bodyPr anchorCtr="0" anchor="ctr" bIns="182850" lIns="182850" spcFirstLastPara="1" rIns="182850" wrap="square" tIns="182850">
            <a:noAutofit/>
          </a:bodyPr>
          <a:lstStyle>
            <a:lvl1pPr lvl="0" algn="r">
              <a:spcBef>
                <a:spcPts val="0"/>
              </a:spcBef>
              <a:spcAft>
                <a:spcPts val="0"/>
              </a:spcAft>
              <a:buClr>
                <a:schemeClr val="accent5"/>
              </a:buClr>
              <a:buSzPts val="10400"/>
              <a:buFont typeface="Montserrat"/>
              <a:buNone/>
              <a:defRPr sz="9000">
                <a:solidFill>
                  <a:schemeClr val="accent5"/>
                </a:solidFill>
              </a:defRPr>
            </a:lvl1pPr>
            <a:lvl2pPr lvl="1" algn="ctr">
              <a:spcBef>
                <a:spcPts val="0"/>
              </a:spcBef>
              <a:spcAft>
                <a:spcPts val="0"/>
              </a:spcAft>
              <a:buClr>
                <a:schemeClr val="accent5"/>
              </a:buClr>
              <a:buSzPts val="10400"/>
              <a:buNone/>
              <a:defRPr sz="10400">
                <a:solidFill>
                  <a:schemeClr val="accent5"/>
                </a:solidFill>
              </a:defRPr>
            </a:lvl2pPr>
            <a:lvl3pPr lvl="2" algn="ctr">
              <a:spcBef>
                <a:spcPts val="0"/>
              </a:spcBef>
              <a:spcAft>
                <a:spcPts val="0"/>
              </a:spcAft>
              <a:buClr>
                <a:schemeClr val="accent5"/>
              </a:buClr>
              <a:buSzPts val="10400"/>
              <a:buNone/>
              <a:defRPr sz="10400">
                <a:solidFill>
                  <a:schemeClr val="accent5"/>
                </a:solidFill>
              </a:defRPr>
            </a:lvl3pPr>
            <a:lvl4pPr lvl="3" algn="ctr">
              <a:spcBef>
                <a:spcPts val="0"/>
              </a:spcBef>
              <a:spcAft>
                <a:spcPts val="0"/>
              </a:spcAft>
              <a:buClr>
                <a:schemeClr val="accent5"/>
              </a:buClr>
              <a:buSzPts val="10400"/>
              <a:buNone/>
              <a:defRPr sz="10400">
                <a:solidFill>
                  <a:schemeClr val="accent5"/>
                </a:solidFill>
              </a:defRPr>
            </a:lvl4pPr>
            <a:lvl5pPr lvl="4" algn="ctr">
              <a:spcBef>
                <a:spcPts val="0"/>
              </a:spcBef>
              <a:spcAft>
                <a:spcPts val="0"/>
              </a:spcAft>
              <a:buClr>
                <a:schemeClr val="accent5"/>
              </a:buClr>
              <a:buSzPts val="10400"/>
              <a:buNone/>
              <a:defRPr sz="10400">
                <a:solidFill>
                  <a:schemeClr val="accent5"/>
                </a:solidFill>
              </a:defRPr>
            </a:lvl5pPr>
            <a:lvl6pPr lvl="5" algn="ctr">
              <a:spcBef>
                <a:spcPts val="0"/>
              </a:spcBef>
              <a:spcAft>
                <a:spcPts val="0"/>
              </a:spcAft>
              <a:buClr>
                <a:schemeClr val="accent5"/>
              </a:buClr>
              <a:buSzPts val="10400"/>
              <a:buNone/>
              <a:defRPr sz="10400">
                <a:solidFill>
                  <a:schemeClr val="accent5"/>
                </a:solidFill>
              </a:defRPr>
            </a:lvl6pPr>
            <a:lvl7pPr lvl="6" algn="ctr">
              <a:spcBef>
                <a:spcPts val="0"/>
              </a:spcBef>
              <a:spcAft>
                <a:spcPts val="0"/>
              </a:spcAft>
              <a:buClr>
                <a:schemeClr val="accent5"/>
              </a:buClr>
              <a:buSzPts val="10400"/>
              <a:buNone/>
              <a:defRPr sz="10400">
                <a:solidFill>
                  <a:schemeClr val="accent5"/>
                </a:solidFill>
              </a:defRPr>
            </a:lvl7pPr>
            <a:lvl8pPr lvl="7" algn="ctr">
              <a:spcBef>
                <a:spcPts val="0"/>
              </a:spcBef>
              <a:spcAft>
                <a:spcPts val="0"/>
              </a:spcAft>
              <a:buClr>
                <a:schemeClr val="accent5"/>
              </a:buClr>
              <a:buSzPts val="10400"/>
              <a:buNone/>
              <a:defRPr sz="10400">
                <a:solidFill>
                  <a:schemeClr val="accent5"/>
                </a:solidFill>
              </a:defRPr>
            </a:lvl8pPr>
            <a:lvl9pPr lvl="8" algn="ctr">
              <a:spcBef>
                <a:spcPts val="0"/>
              </a:spcBef>
              <a:spcAft>
                <a:spcPts val="0"/>
              </a:spcAft>
              <a:buClr>
                <a:schemeClr val="accent5"/>
              </a:buClr>
              <a:buSzPts val="10400"/>
              <a:buNone/>
              <a:defRPr sz="10400">
                <a:solidFill>
                  <a:schemeClr val="accent5"/>
                </a:solidFill>
              </a:defRPr>
            </a:lvl9pPr>
          </a:lstStyle>
          <a:p/>
        </p:txBody>
      </p:sp>
      <p:sp>
        <p:nvSpPr>
          <p:cNvPr id="11" name="Google Shape;11;p2"/>
          <p:cNvSpPr txBox="1"/>
          <p:nvPr>
            <p:ph idx="1" type="subTitle"/>
          </p:nvPr>
        </p:nvSpPr>
        <p:spPr>
          <a:xfrm>
            <a:off x="1757300" y="6866900"/>
            <a:ext cx="6748800" cy="1294200"/>
          </a:xfrm>
          <a:prstGeom prst="rect">
            <a:avLst/>
          </a:prstGeom>
        </p:spPr>
        <p:txBody>
          <a:bodyPr anchorCtr="0" anchor="ctr" bIns="182850" lIns="182850" spcFirstLastPara="1" rIns="182850" wrap="square" tIns="182850">
            <a:noAutofit/>
          </a:bodyPr>
          <a:lstStyle>
            <a:lvl1pPr lvl="0" algn="r">
              <a:lnSpc>
                <a:spcPct val="100000"/>
              </a:lnSpc>
              <a:spcBef>
                <a:spcPts val="0"/>
              </a:spcBef>
              <a:spcAft>
                <a:spcPts val="0"/>
              </a:spcAft>
              <a:buClr>
                <a:schemeClr val="accent5"/>
              </a:buClr>
              <a:buSzPts val="5600"/>
              <a:buFont typeface="Mukta Light"/>
              <a:buNone/>
              <a:defRPr sz="4400">
                <a:solidFill>
                  <a:schemeClr val="accent5"/>
                </a:solidFill>
                <a:latin typeface="Mukta Light"/>
                <a:ea typeface="Mukta Light"/>
                <a:cs typeface="Mukta Light"/>
                <a:sym typeface="Mukta Light"/>
              </a:defRPr>
            </a:lvl1pPr>
            <a:lvl2pPr lvl="1" algn="ctr">
              <a:lnSpc>
                <a:spcPct val="100000"/>
              </a:lnSpc>
              <a:spcBef>
                <a:spcPts val="0"/>
              </a:spcBef>
              <a:spcAft>
                <a:spcPts val="0"/>
              </a:spcAft>
              <a:buClr>
                <a:schemeClr val="accent5"/>
              </a:buClr>
              <a:buSzPts val="5600"/>
              <a:buNone/>
              <a:defRPr sz="5600">
                <a:solidFill>
                  <a:schemeClr val="accent5"/>
                </a:solidFill>
              </a:defRPr>
            </a:lvl2pPr>
            <a:lvl3pPr lvl="2" algn="ctr">
              <a:lnSpc>
                <a:spcPct val="100000"/>
              </a:lnSpc>
              <a:spcBef>
                <a:spcPts val="0"/>
              </a:spcBef>
              <a:spcAft>
                <a:spcPts val="0"/>
              </a:spcAft>
              <a:buClr>
                <a:schemeClr val="accent5"/>
              </a:buClr>
              <a:buSzPts val="5600"/>
              <a:buNone/>
              <a:defRPr sz="5600">
                <a:solidFill>
                  <a:schemeClr val="accent5"/>
                </a:solidFill>
              </a:defRPr>
            </a:lvl3pPr>
            <a:lvl4pPr lvl="3" algn="ctr">
              <a:lnSpc>
                <a:spcPct val="100000"/>
              </a:lnSpc>
              <a:spcBef>
                <a:spcPts val="0"/>
              </a:spcBef>
              <a:spcAft>
                <a:spcPts val="0"/>
              </a:spcAft>
              <a:buClr>
                <a:schemeClr val="accent5"/>
              </a:buClr>
              <a:buSzPts val="5600"/>
              <a:buNone/>
              <a:defRPr sz="5600">
                <a:solidFill>
                  <a:schemeClr val="accent5"/>
                </a:solidFill>
              </a:defRPr>
            </a:lvl4pPr>
            <a:lvl5pPr lvl="4" algn="ctr">
              <a:lnSpc>
                <a:spcPct val="100000"/>
              </a:lnSpc>
              <a:spcBef>
                <a:spcPts val="0"/>
              </a:spcBef>
              <a:spcAft>
                <a:spcPts val="0"/>
              </a:spcAft>
              <a:buClr>
                <a:schemeClr val="accent5"/>
              </a:buClr>
              <a:buSzPts val="5600"/>
              <a:buNone/>
              <a:defRPr sz="5600">
                <a:solidFill>
                  <a:schemeClr val="accent5"/>
                </a:solidFill>
              </a:defRPr>
            </a:lvl5pPr>
            <a:lvl6pPr lvl="5" algn="ctr">
              <a:lnSpc>
                <a:spcPct val="100000"/>
              </a:lnSpc>
              <a:spcBef>
                <a:spcPts val="0"/>
              </a:spcBef>
              <a:spcAft>
                <a:spcPts val="0"/>
              </a:spcAft>
              <a:buClr>
                <a:schemeClr val="accent5"/>
              </a:buClr>
              <a:buSzPts val="5600"/>
              <a:buNone/>
              <a:defRPr sz="5600">
                <a:solidFill>
                  <a:schemeClr val="accent5"/>
                </a:solidFill>
              </a:defRPr>
            </a:lvl6pPr>
            <a:lvl7pPr lvl="6" algn="ctr">
              <a:lnSpc>
                <a:spcPct val="100000"/>
              </a:lnSpc>
              <a:spcBef>
                <a:spcPts val="0"/>
              </a:spcBef>
              <a:spcAft>
                <a:spcPts val="0"/>
              </a:spcAft>
              <a:buClr>
                <a:schemeClr val="accent5"/>
              </a:buClr>
              <a:buSzPts val="5600"/>
              <a:buNone/>
              <a:defRPr sz="5600">
                <a:solidFill>
                  <a:schemeClr val="accent5"/>
                </a:solidFill>
              </a:defRPr>
            </a:lvl7pPr>
            <a:lvl8pPr lvl="7" algn="ctr">
              <a:lnSpc>
                <a:spcPct val="100000"/>
              </a:lnSpc>
              <a:spcBef>
                <a:spcPts val="0"/>
              </a:spcBef>
              <a:spcAft>
                <a:spcPts val="0"/>
              </a:spcAft>
              <a:buClr>
                <a:schemeClr val="accent5"/>
              </a:buClr>
              <a:buSzPts val="5600"/>
              <a:buNone/>
              <a:defRPr sz="5600">
                <a:solidFill>
                  <a:schemeClr val="accent5"/>
                </a:solidFill>
              </a:defRPr>
            </a:lvl8pPr>
            <a:lvl9pPr lvl="8" algn="ctr">
              <a:lnSpc>
                <a:spcPct val="100000"/>
              </a:lnSpc>
              <a:spcBef>
                <a:spcPts val="0"/>
              </a:spcBef>
              <a:spcAft>
                <a:spcPts val="0"/>
              </a:spcAft>
              <a:buClr>
                <a:schemeClr val="accent5"/>
              </a:buClr>
              <a:buSzPts val="5600"/>
              <a:buNone/>
              <a:defRPr sz="5600">
                <a:solidFill>
                  <a:schemeClr val="accent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b="18293" l="12562" r="12570" t="0"/>
          <a:stretch/>
        </p:blipFill>
        <p:spPr>
          <a:xfrm>
            <a:off x="382350" y="5872000"/>
            <a:ext cx="5580401" cy="4267102"/>
          </a:xfrm>
          <a:prstGeom prst="rect">
            <a:avLst/>
          </a:prstGeom>
          <a:noFill/>
          <a:ln>
            <a:noFill/>
          </a:ln>
        </p:spPr>
      </p:pic>
      <p:sp>
        <p:nvSpPr>
          <p:cNvPr id="57" name="Google Shape;57;p11"/>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 name="Google Shape;58;p11"/>
          <p:cNvSpPr txBox="1"/>
          <p:nvPr>
            <p:ph hasCustomPrompt="1" type="title"/>
          </p:nvPr>
        </p:nvSpPr>
        <p:spPr>
          <a:xfrm>
            <a:off x="3100956" y="3307800"/>
            <a:ext cx="7662600" cy="3061800"/>
          </a:xfrm>
          <a:prstGeom prst="rect">
            <a:avLst/>
          </a:prstGeom>
        </p:spPr>
        <p:txBody>
          <a:bodyPr anchorCtr="0" anchor="ctr" bIns="182850" lIns="182850" spcFirstLastPara="1" rIns="182850" wrap="square" tIns="182850">
            <a:noAutofit/>
          </a:bodyPr>
          <a:lstStyle>
            <a:lvl1pPr lvl="0" algn="r">
              <a:spcBef>
                <a:spcPts val="0"/>
              </a:spcBef>
              <a:spcAft>
                <a:spcPts val="0"/>
              </a:spcAft>
              <a:buSzPts val="24000"/>
              <a:buNone/>
              <a:defRPr sz="20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9" name="Google Shape;59;p11"/>
          <p:cNvSpPr/>
          <p:nvPr/>
        </p:nvSpPr>
        <p:spPr>
          <a:xfrm rot="1785996">
            <a:off x="10945841" y="-3339833"/>
            <a:ext cx="7264516" cy="7264516"/>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 name="Google Shape;60;p11"/>
          <p:cNvSpPr/>
          <p:nvPr/>
        </p:nvSpPr>
        <p:spPr>
          <a:xfrm rot="1785889">
            <a:off x="14225395" y="-1966978"/>
            <a:ext cx="8129063" cy="8129063"/>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1" name="Google Shape;61;p11"/>
          <p:cNvSpPr txBox="1"/>
          <p:nvPr>
            <p:ph idx="1" type="subTitle"/>
          </p:nvPr>
        </p:nvSpPr>
        <p:spPr>
          <a:xfrm>
            <a:off x="11289450" y="3307800"/>
            <a:ext cx="3897600" cy="30618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sz="3600"/>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62"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3" name="Shape 63"/>
        <p:cNvGrpSpPr/>
        <p:nvPr/>
      </p:nvGrpSpPr>
      <p:grpSpPr>
        <a:xfrm>
          <a:off x="0" y="0"/>
          <a:ext cx="0" cy="0"/>
          <a:chOff x="0" y="0"/>
          <a:chExt cx="0" cy="0"/>
        </a:xfrm>
      </p:grpSpPr>
      <p:sp>
        <p:nvSpPr>
          <p:cNvPr id="64" name="Google Shape;64;p13"/>
          <p:cNvSpPr/>
          <p:nvPr/>
        </p:nvSpPr>
        <p:spPr>
          <a:xfrm>
            <a:off x="670800" y="5750950"/>
            <a:ext cx="5312400" cy="5313000"/>
          </a:xfrm>
          <a:prstGeom prst="ellipse">
            <a:avLst/>
          </a:prstGeom>
          <a:solidFill>
            <a:srgbClr val="00BFFF">
              <a:alpha val="1339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5" name="Google Shape;65;p13"/>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 name="Google Shape;66;p13"/>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atin typeface="Mukta"/>
                <a:ea typeface="Mukta"/>
                <a:cs typeface="Mukta"/>
                <a:sym typeface="Mukta"/>
              </a:defRPr>
            </a:lvl2pPr>
            <a:lvl3pPr lvl="2">
              <a:spcBef>
                <a:spcPts val="0"/>
              </a:spcBef>
              <a:spcAft>
                <a:spcPts val="0"/>
              </a:spcAft>
              <a:buSzPts val="5600"/>
              <a:buNone/>
              <a:defRPr>
                <a:latin typeface="Mukta"/>
                <a:ea typeface="Mukta"/>
                <a:cs typeface="Mukta"/>
                <a:sym typeface="Mukta"/>
              </a:defRPr>
            </a:lvl3pPr>
            <a:lvl4pPr lvl="3">
              <a:spcBef>
                <a:spcPts val="0"/>
              </a:spcBef>
              <a:spcAft>
                <a:spcPts val="0"/>
              </a:spcAft>
              <a:buSzPts val="5600"/>
              <a:buNone/>
              <a:defRPr>
                <a:latin typeface="Mukta"/>
                <a:ea typeface="Mukta"/>
                <a:cs typeface="Mukta"/>
                <a:sym typeface="Mukta"/>
              </a:defRPr>
            </a:lvl4pPr>
            <a:lvl5pPr lvl="4">
              <a:spcBef>
                <a:spcPts val="0"/>
              </a:spcBef>
              <a:spcAft>
                <a:spcPts val="0"/>
              </a:spcAft>
              <a:buSzPts val="5600"/>
              <a:buNone/>
              <a:defRPr>
                <a:latin typeface="Mukta"/>
                <a:ea typeface="Mukta"/>
                <a:cs typeface="Mukta"/>
                <a:sym typeface="Mukta"/>
              </a:defRPr>
            </a:lvl5pPr>
            <a:lvl6pPr lvl="5">
              <a:spcBef>
                <a:spcPts val="0"/>
              </a:spcBef>
              <a:spcAft>
                <a:spcPts val="0"/>
              </a:spcAft>
              <a:buSzPts val="5600"/>
              <a:buNone/>
              <a:defRPr>
                <a:latin typeface="Mukta"/>
                <a:ea typeface="Mukta"/>
                <a:cs typeface="Mukta"/>
                <a:sym typeface="Mukta"/>
              </a:defRPr>
            </a:lvl6pPr>
            <a:lvl7pPr lvl="6">
              <a:spcBef>
                <a:spcPts val="0"/>
              </a:spcBef>
              <a:spcAft>
                <a:spcPts val="0"/>
              </a:spcAft>
              <a:buSzPts val="5600"/>
              <a:buNone/>
              <a:defRPr>
                <a:latin typeface="Mukta"/>
                <a:ea typeface="Mukta"/>
                <a:cs typeface="Mukta"/>
                <a:sym typeface="Mukta"/>
              </a:defRPr>
            </a:lvl7pPr>
            <a:lvl8pPr lvl="7">
              <a:spcBef>
                <a:spcPts val="0"/>
              </a:spcBef>
              <a:spcAft>
                <a:spcPts val="0"/>
              </a:spcAft>
              <a:buSzPts val="5600"/>
              <a:buNone/>
              <a:defRPr>
                <a:latin typeface="Mukta"/>
                <a:ea typeface="Mukta"/>
                <a:cs typeface="Mukta"/>
                <a:sym typeface="Mukta"/>
              </a:defRPr>
            </a:lvl8pPr>
            <a:lvl9pPr lvl="8">
              <a:spcBef>
                <a:spcPts val="0"/>
              </a:spcBef>
              <a:spcAft>
                <a:spcPts val="0"/>
              </a:spcAft>
              <a:buSzPts val="5600"/>
              <a:buNone/>
              <a:defRPr>
                <a:latin typeface="Mukta"/>
                <a:ea typeface="Mukta"/>
                <a:cs typeface="Mukta"/>
                <a:sym typeface="Mukta"/>
              </a:defRPr>
            </a:lvl9pPr>
          </a:lstStyle>
          <a:p/>
        </p:txBody>
      </p:sp>
      <p:sp>
        <p:nvSpPr>
          <p:cNvPr id="67" name="Google Shape;67;p13"/>
          <p:cNvSpPr txBox="1"/>
          <p:nvPr>
            <p:ph hasCustomPrompt="1" idx="2" type="title"/>
          </p:nvPr>
        </p:nvSpPr>
        <p:spPr>
          <a:xfrm flipH="1">
            <a:off x="1474300" y="5552348"/>
            <a:ext cx="1647000" cy="99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68" name="Google Shape;68;p13"/>
          <p:cNvSpPr txBox="1"/>
          <p:nvPr>
            <p:ph idx="1" type="subTitle"/>
          </p:nvPr>
        </p:nvSpPr>
        <p:spPr>
          <a:xfrm>
            <a:off x="1474300" y="7851638"/>
            <a:ext cx="43794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69" name="Google Shape;69;p13"/>
          <p:cNvSpPr txBox="1"/>
          <p:nvPr>
            <p:ph idx="3" type="subTitle"/>
          </p:nvPr>
        </p:nvSpPr>
        <p:spPr>
          <a:xfrm>
            <a:off x="1474300" y="7076050"/>
            <a:ext cx="43794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70" name="Google Shape;70;p13"/>
          <p:cNvSpPr txBox="1"/>
          <p:nvPr>
            <p:ph hasCustomPrompt="1" idx="4" type="title"/>
          </p:nvPr>
        </p:nvSpPr>
        <p:spPr>
          <a:xfrm flipH="1">
            <a:off x="6954250" y="5552348"/>
            <a:ext cx="1647000" cy="99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1" name="Google Shape;71;p13"/>
          <p:cNvSpPr txBox="1"/>
          <p:nvPr>
            <p:ph idx="5" type="subTitle"/>
          </p:nvPr>
        </p:nvSpPr>
        <p:spPr>
          <a:xfrm>
            <a:off x="6954250" y="7851638"/>
            <a:ext cx="43794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72" name="Google Shape;72;p13"/>
          <p:cNvSpPr txBox="1"/>
          <p:nvPr>
            <p:ph idx="6" type="subTitle"/>
          </p:nvPr>
        </p:nvSpPr>
        <p:spPr>
          <a:xfrm>
            <a:off x="6954250" y="7076050"/>
            <a:ext cx="43794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73" name="Google Shape;73;p13"/>
          <p:cNvSpPr txBox="1"/>
          <p:nvPr>
            <p:ph hasCustomPrompt="1" idx="7" type="title"/>
          </p:nvPr>
        </p:nvSpPr>
        <p:spPr>
          <a:xfrm flipH="1">
            <a:off x="12434100" y="5552348"/>
            <a:ext cx="1647000" cy="995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4" name="Google Shape;74;p13"/>
          <p:cNvSpPr txBox="1"/>
          <p:nvPr>
            <p:ph idx="8" type="subTitle"/>
          </p:nvPr>
        </p:nvSpPr>
        <p:spPr>
          <a:xfrm>
            <a:off x="12434100" y="7851638"/>
            <a:ext cx="43794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75" name="Google Shape;75;p13"/>
          <p:cNvSpPr txBox="1"/>
          <p:nvPr>
            <p:ph idx="9" type="subTitle"/>
          </p:nvPr>
        </p:nvSpPr>
        <p:spPr>
          <a:xfrm>
            <a:off x="12434100" y="7076050"/>
            <a:ext cx="43794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76" name="Google Shape;76;p13"/>
          <p:cNvSpPr/>
          <p:nvPr/>
        </p:nvSpPr>
        <p:spPr>
          <a:xfrm>
            <a:off x="-3020605" y="6370025"/>
            <a:ext cx="6142200" cy="61422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7" name="Google Shape;77;p13"/>
          <p:cNvSpPr/>
          <p:nvPr/>
        </p:nvSpPr>
        <p:spPr>
          <a:xfrm>
            <a:off x="260800" y="8051398"/>
            <a:ext cx="4074000" cy="407400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8" name="Shape 78"/>
        <p:cNvGrpSpPr/>
        <p:nvPr/>
      </p:nvGrpSpPr>
      <p:grpSpPr>
        <a:xfrm>
          <a:off x="0" y="0"/>
          <a:ext cx="0" cy="0"/>
          <a:chOff x="0" y="0"/>
          <a:chExt cx="0" cy="0"/>
        </a:xfrm>
      </p:grpSpPr>
      <p:cxnSp>
        <p:nvCxnSpPr>
          <p:cNvPr id="79" name="Google Shape;79;p14"/>
          <p:cNvCxnSpPr/>
          <p:nvPr/>
        </p:nvCxnSpPr>
        <p:spPr>
          <a:xfrm rot="10800000">
            <a:off x="859450" y="7406550"/>
            <a:ext cx="16591200" cy="0"/>
          </a:xfrm>
          <a:prstGeom prst="straightConnector1">
            <a:avLst/>
          </a:prstGeom>
          <a:noFill/>
          <a:ln cap="flat" cmpd="sng" w="9525">
            <a:solidFill>
              <a:schemeClr val="accent5"/>
            </a:solidFill>
            <a:prstDash val="solid"/>
            <a:round/>
            <a:headEnd len="med" w="med" type="none"/>
            <a:tailEnd len="med" w="med" type="none"/>
          </a:ln>
        </p:spPr>
      </p:cxnSp>
      <p:sp>
        <p:nvSpPr>
          <p:cNvPr id="80" name="Google Shape;80;p14"/>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 name="Google Shape;81;p14"/>
          <p:cNvSpPr/>
          <p:nvPr/>
        </p:nvSpPr>
        <p:spPr>
          <a:xfrm rot="1785916">
            <a:off x="11896405" y="3847193"/>
            <a:ext cx="8574919" cy="8574919"/>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2" name="Google Shape;82;p14"/>
          <p:cNvSpPr txBox="1"/>
          <p:nvPr>
            <p:ph type="title"/>
          </p:nvPr>
        </p:nvSpPr>
        <p:spPr>
          <a:xfrm>
            <a:off x="2083200" y="7861400"/>
            <a:ext cx="14121600" cy="1125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8400"/>
              <a:buNone/>
              <a:defRPr sz="36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83" name="Google Shape;83;p14"/>
          <p:cNvSpPr txBox="1"/>
          <p:nvPr>
            <p:ph idx="1" type="subTitle"/>
          </p:nvPr>
        </p:nvSpPr>
        <p:spPr>
          <a:xfrm>
            <a:off x="8811575" y="1675100"/>
            <a:ext cx="7393200" cy="49026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4200"/>
              <a:buNone/>
              <a:defRPr sz="56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84" name="Shape 84"/>
        <p:cNvGrpSpPr/>
        <p:nvPr/>
      </p:nvGrpSpPr>
      <p:grpSpPr>
        <a:xfrm>
          <a:off x="0" y="0"/>
          <a:ext cx="0" cy="0"/>
          <a:chOff x="0" y="0"/>
          <a:chExt cx="0" cy="0"/>
        </a:xfrm>
      </p:grpSpPr>
      <p:sp>
        <p:nvSpPr>
          <p:cNvPr id="85" name="Google Shape;85;p15"/>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6" name="Google Shape;86;p15"/>
          <p:cNvSpPr/>
          <p:nvPr/>
        </p:nvSpPr>
        <p:spPr>
          <a:xfrm rot="1786205">
            <a:off x="1476802" y="7535661"/>
            <a:ext cx="6090379" cy="609037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7" name="Google Shape;87;p15"/>
          <p:cNvSpPr/>
          <p:nvPr/>
        </p:nvSpPr>
        <p:spPr>
          <a:xfrm rot="-3613757">
            <a:off x="-2981384" y="3588107"/>
            <a:ext cx="8584370" cy="858437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 name="Google Shape;88;p15"/>
          <p:cNvSpPr/>
          <p:nvPr/>
        </p:nvSpPr>
        <p:spPr>
          <a:xfrm rot="-3613511">
            <a:off x="12033882" y="-3425620"/>
            <a:ext cx="10111710" cy="1011171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9" name="Google Shape;89;p15"/>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90" name="Shape 90"/>
        <p:cNvGrpSpPr/>
        <p:nvPr/>
      </p:nvGrpSpPr>
      <p:grpSpPr>
        <a:xfrm>
          <a:off x="0" y="0"/>
          <a:ext cx="0" cy="0"/>
          <a:chOff x="0" y="0"/>
          <a:chExt cx="0" cy="0"/>
        </a:xfrm>
      </p:grpSpPr>
      <p:sp>
        <p:nvSpPr>
          <p:cNvPr id="91" name="Google Shape;91;p16"/>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 name="Google Shape;92;p16"/>
          <p:cNvSpPr/>
          <p:nvPr/>
        </p:nvSpPr>
        <p:spPr>
          <a:xfrm rot="1785993">
            <a:off x="-3665523" y="4720910"/>
            <a:ext cx="7476021" cy="7476021"/>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3" name="Google Shape;93;p16"/>
          <p:cNvSpPr/>
          <p:nvPr/>
        </p:nvSpPr>
        <p:spPr>
          <a:xfrm rot="1785898">
            <a:off x="-1398223" y="5785535"/>
            <a:ext cx="8917031" cy="8917031"/>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 name="Google Shape;94;p16"/>
          <p:cNvSpPr/>
          <p:nvPr/>
        </p:nvSpPr>
        <p:spPr>
          <a:xfrm rot="1785867">
            <a:off x="11486019" y="-4340911"/>
            <a:ext cx="9807923" cy="9807923"/>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5" name="Google Shape;95;p16"/>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96" name="Shape 96"/>
        <p:cNvGrpSpPr/>
        <p:nvPr/>
      </p:nvGrpSpPr>
      <p:grpSpPr>
        <a:xfrm>
          <a:off x="0" y="0"/>
          <a:ext cx="0" cy="0"/>
          <a:chOff x="0" y="0"/>
          <a:chExt cx="0" cy="0"/>
        </a:xfrm>
      </p:grpSpPr>
      <p:sp>
        <p:nvSpPr>
          <p:cNvPr id="97" name="Google Shape;97;p17"/>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 name="Google Shape;98;p17"/>
          <p:cNvSpPr txBox="1"/>
          <p:nvPr>
            <p:ph idx="1" type="subTitle"/>
          </p:nvPr>
        </p:nvSpPr>
        <p:spPr>
          <a:xfrm>
            <a:off x="10657200" y="3398450"/>
            <a:ext cx="56136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99" name="Google Shape;99;p17"/>
          <p:cNvSpPr txBox="1"/>
          <p:nvPr>
            <p:ph idx="2" type="subTitle"/>
          </p:nvPr>
        </p:nvSpPr>
        <p:spPr>
          <a:xfrm>
            <a:off x="10657200" y="2606450"/>
            <a:ext cx="56136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00" name="Google Shape;100;p17"/>
          <p:cNvSpPr txBox="1"/>
          <p:nvPr>
            <p:ph hasCustomPrompt="1" type="title"/>
          </p:nvPr>
        </p:nvSpPr>
        <p:spPr>
          <a:xfrm flipH="1">
            <a:off x="8825450" y="2590050"/>
            <a:ext cx="1647000" cy="189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01" name="Google Shape;101;p17"/>
          <p:cNvSpPr txBox="1"/>
          <p:nvPr>
            <p:ph idx="3" type="subTitle"/>
          </p:nvPr>
        </p:nvSpPr>
        <p:spPr>
          <a:xfrm>
            <a:off x="10657200" y="5605250"/>
            <a:ext cx="56136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02" name="Google Shape;102;p17"/>
          <p:cNvSpPr txBox="1"/>
          <p:nvPr>
            <p:ph idx="4" type="subTitle"/>
          </p:nvPr>
        </p:nvSpPr>
        <p:spPr>
          <a:xfrm>
            <a:off x="10657200" y="4813250"/>
            <a:ext cx="56136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03" name="Google Shape;103;p17"/>
          <p:cNvSpPr txBox="1"/>
          <p:nvPr>
            <p:ph hasCustomPrompt="1" idx="5" type="title"/>
          </p:nvPr>
        </p:nvSpPr>
        <p:spPr>
          <a:xfrm flipH="1">
            <a:off x="8825450" y="4796850"/>
            <a:ext cx="1647000" cy="189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04" name="Google Shape;104;p17"/>
          <p:cNvSpPr txBox="1"/>
          <p:nvPr>
            <p:ph idx="6" type="subTitle"/>
          </p:nvPr>
        </p:nvSpPr>
        <p:spPr>
          <a:xfrm>
            <a:off x="10657200" y="7812150"/>
            <a:ext cx="56136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05" name="Google Shape;105;p17"/>
          <p:cNvSpPr txBox="1"/>
          <p:nvPr>
            <p:ph idx="7" type="subTitle"/>
          </p:nvPr>
        </p:nvSpPr>
        <p:spPr>
          <a:xfrm>
            <a:off x="10657200" y="7020150"/>
            <a:ext cx="56136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06" name="Google Shape;106;p17"/>
          <p:cNvSpPr txBox="1"/>
          <p:nvPr>
            <p:ph hasCustomPrompt="1" idx="8" type="title"/>
          </p:nvPr>
        </p:nvSpPr>
        <p:spPr>
          <a:xfrm flipH="1">
            <a:off x="8825450" y="7003750"/>
            <a:ext cx="1647000" cy="18930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07" name="Google Shape;107;p17"/>
          <p:cNvSpPr/>
          <p:nvPr/>
        </p:nvSpPr>
        <p:spPr>
          <a:xfrm>
            <a:off x="13026554" y="-3427544"/>
            <a:ext cx="9541200" cy="954120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08" name="Google Shape;108;p17"/>
          <p:cNvSpPr txBox="1"/>
          <p:nvPr>
            <p:ph idx="9"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1">
    <p:spTree>
      <p:nvGrpSpPr>
        <p:cNvPr id="109" name="Shape 109"/>
        <p:cNvGrpSpPr/>
        <p:nvPr/>
      </p:nvGrpSpPr>
      <p:grpSpPr>
        <a:xfrm>
          <a:off x="0" y="0"/>
          <a:ext cx="0" cy="0"/>
          <a:chOff x="0" y="0"/>
          <a:chExt cx="0" cy="0"/>
        </a:xfrm>
      </p:grpSpPr>
      <p:sp>
        <p:nvSpPr>
          <p:cNvPr id="110" name="Google Shape;110;p18"/>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1" name="Google Shape;111;p18"/>
          <p:cNvSpPr/>
          <p:nvPr/>
        </p:nvSpPr>
        <p:spPr>
          <a:xfrm rot="1785993">
            <a:off x="6348002" y="-2737340"/>
            <a:ext cx="7476021" cy="7476021"/>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2" name="Google Shape;112;p18"/>
          <p:cNvSpPr/>
          <p:nvPr/>
        </p:nvSpPr>
        <p:spPr>
          <a:xfrm rot="1785918">
            <a:off x="10651142" y="-1710278"/>
            <a:ext cx="6681057" cy="6681057"/>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3" name="Google Shape;113;p18"/>
          <p:cNvSpPr/>
          <p:nvPr/>
        </p:nvSpPr>
        <p:spPr>
          <a:xfrm rot="1785854">
            <a:off x="-1918044" y="-4883728"/>
            <a:ext cx="12116458" cy="12116458"/>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4" name="Google Shape;114;p18"/>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
        <p:nvSpPr>
          <p:cNvPr id="115" name="Google Shape;115;p18"/>
          <p:cNvSpPr txBox="1"/>
          <p:nvPr>
            <p:ph idx="1" type="subTitle"/>
          </p:nvPr>
        </p:nvSpPr>
        <p:spPr>
          <a:xfrm>
            <a:off x="1495650" y="5230200"/>
            <a:ext cx="4516200" cy="287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Char char="●"/>
              <a:defRPr sz="3200"/>
            </a:lvl1pPr>
            <a:lvl2pPr lvl="1" rtl="0" algn="r">
              <a:spcBef>
                <a:spcPts val="0"/>
              </a:spcBef>
              <a:spcAft>
                <a:spcPts val="0"/>
              </a:spcAft>
              <a:buSzPts val="2800"/>
              <a:buChar char="○"/>
              <a:defRPr/>
            </a:lvl2pPr>
            <a:lvl3pPr lvl="2" rtl="0" algn="r">
              <a:spcBef>
                <a:spcPts val="0"/>
              </a:spcBef>
              <a:spcAft>
                <a:spcPts val="0"/>
              </a:spcAft>
              <a:buSzPts val="2800"/>
              <a:buChar char="■"/>
              <a:defRPr/>
            </a:lvl3pPr>
            <a:lvl4pPr lvl="3" rtl="0" algn="r">
              <a:spcBef>
                <a:spcPts val="0"/>
              </a:spcBef>
              <a:spcAft>
                <a:spcPts val="0"/>
              </a:spcAft>
              <a:buSzPts val="2800"/>
              <a:buChar char="●"/>
              <a:defRPr/>
            </a:lvl4pPr>
            <a:lvl5pPr lvl="4" rtl="0" algn="r">
              <a:spcBef>
                <a:spcPts val="0"/>
              </a:spcBef>
              <a:spcAft>
                <a:spcPts val="0"/>
              </a:spcAft>
              <a:buSzPts val="2800"/>
              <a:buChar char="○"/>
              <a:defRPr/>
            </a:lvl5pPr>
            <a:lvl6pPr lvl="5" rtl="0" algn="r">
              <a:spcBef>
                <a:spcPts val="0"/>
              </a:spcBef>
              <a:spcAft>
                <a:spcPts val="0"/>
              </a:spcAft>
              <a:buSzPts val="2800"/>
              <a:buChar char="■"/>
              <a:defRPr/>
            </a:lvl6pPr>
            <a:lvl7pPr lvl="6" rtl="0" algn="r">
              <a:spcBef>
                <a:spcPts val="0"/>
              </a:spcBef>
              <a:spcAft>
                <a:spcPts val="0"/>
              </a:spcAft>
              <a:buSzPts val="2800"/>
              <a:buChar char="●"/>
              <a:defRPr/>
            </a:lvl7pPr>
            <a:lvl8pPr lvl="7" rtl="0" algn="r">
              <a:spcBef>
                <a:spcPts val="0"/>
              </a:spcBef>
              <a:spcAft>
                <a:spcPts val="0"/>
              </a:spcAft>
              <a:buSzPts val="2800"/>
              <a:buChar char="○"/>
              <a:defRPr/>
            </a:lvl8pPr>
            <a:lvl9pPr lvl="8" rtl="0" algn="r">
              <a:spcBef>
                <a:spcPts val="0"/>
              </a:spcBef>
              <a:spcAft>
                <a:spcPts val="0"/>
              </a:spcAft>
              <a:buSzPts val="2800"/>
              <a:buChar char="■"/>
              <a:defRPr/>
            </a:lvl9pPr>
          </a:lstStyle>
          <a:p/>
        </p:txBody>
      </p:sp>
      <p:sp>
        <p:nvSpPr>
          <p:cNvPr id="116" name="Google Shape;116;p18"/>
          <p:cNvSpPr txBox="1"/>
          <p:nvPr>
            <p:ph idx="2" type="subTitle"/>
          </p:nvPr>
        </p:nvSpPr>
        <p:spPr>
          <a:xfrm>
            <a:off x="1887750" y="4642550"/>
            <a:ext cx="4125000" cy="578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000"/>
              <a:buNone/>
              <a:defRPr sz="4000">
                <a:latin typeface="Montserrat Medium"/>
                <a:ea typeface="Montserrat Medium"/>
                <a:cs typeface="Montserrat Medium"/>
                <a:sym typeface="Montserrat Medium"/>
              </a:defRPr>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17" name="Google Shape;117;p18"/>
          <p:cNvSpPr txBox="1"/>
          <p:nvPr>
            <p:ph idx="3" type="subTitle"/>
          </p:nvPr>
        </p:nvSpPr>
        <p:spPr>
          <a:xfrm>
            <a:off x="6885650" y="5230200"/>
            <a:ext cx="4516200" cy="28770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SzPts val="2800"/>
              <a:buChar char="●"/>
              <a:defRPr sz="3200"/>
            </a:lvl1pPr>
            <a:lvl2pPr lvl="1" rtl="0" algn="r">
              <a:spcBef>
                <a:spcPts val="0"/>
              </a:spcBef>
              <a:spcAft>
                <a:spcPts val="0"/>
              </a:spcAft>
              <a:buSzPts val="2800"/>
              <a:buChar char="○"/>
              <a:defRPr/>
            </a:lvl2pPr>
            <a:lvl3pPr lvl="2" rtl="0" algn="r">
              <a:spcBef>
                <a:spcPts val="0"/>
              </a:spcBef>
              <a:spcAft>
                <a:spcPts val="0"/>
              </a:spcAft>
              <a:buSzPts val="2800"/>
              <a:buChar char="■"/>
              <a:defRPr/>
            </a:lvl3pPr>
            <a:lvl4pPr lvl="3" rtl="0" algn="r">
              <a:spcBef>
                <a:spcPts val="0"/>
              </a:spcBef>
              <a:spcAft>
                <a:spcPts val="0"/>
              </a:spcAft>
              <a:buSzPts val="2800"/>
              <a:buChar char="●"/>
              <a:defRPr/>
            </a:lvl4pPr>
            <a:lvl5pPr lvl="4" rtl="0" algn="r">
              <a:spcBef>
                <a:spcPts val="0"/>
              </a:spcBef>
              <a:spcAft>
                <a:spcPts val="0"/>
              </a:spcAft>
              <a:buSzPts val="2800"/>
              <a:buChar char="○"/>
              <a:defRPr/>
            </a:lvl5pPr>
            <a:lvl6pPr lvl="5" rtl="0" algn="r">
              <a:spcBef>
                <a:spcPts val="0"/>
              </a:spcBef>
              <a:spcAft>
                <a:spcPts val="0"/>
              </a:spcAft>
              <a:buSzPts val="2800"/>
              <a:buChar char="■"/>
              <a:defRPr/>
            </a:lvl6pPr>
            <a:lvl7pPr lvl="6" rtl="0" algn="r">
              <a:spcBef>
                <a:spcPts val="0"/>
              </a:spcBef>
              <a:spcAft>
                <a:spcPts val="0"/>
              </a:spcAft>
              <a:buSzPts val="2800"/>
              <a:buChar char="●"/>
              <a:defRPr/>
            </a:lvl7pPr>
            <a:lvl8pPr lvl="7" rtl="0" algn="r">
              <a:spcBef>
                <a:spcPts val="0"/>
              </a:spcBef>
              <a:spcAft>
                <a:spcPts val="0"/>
              </a:spcAft>
              <a:buSzPts val="2800"/>
              <a:buChar char="○"/>
              <a:defRPr/>
            </a:lvl8pPr>
            <a:lvl9pPr lvl="8" rtl="0" algn="r">
              <a:spcBef>
                <a:spcPts val="0"/>
              </a:spcBef>
              <a:spcAft>
                <a:spcPts val="0"/>
              </a:spcAft>
              <a:buSzPts val="2800"/>
              <a:buChar char="■"/>
              <a:defRPr/>
            </a:lvl9pPr>
          </a:lstStyle>
          <a:p/>
        </p:txBody>
      </p:sp>
      <p:sp>
        <p:nvSpPr>
          <p:cNvPr id="118" name="Google Shape;118;p18"/>
          <p:cNvSpPr txBox="1"/>
          <p:nvPr>
            <p:ph idx="4" type="subTitle"/>
          </p:nvPr>
        </p:nvSpPr>
        <p:spPr>
          <a:xfrm>
            <a:off x="7277350" y="4642550"/>
            <a:ext cx="4125000" cy="578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000"/>
              <a:buNone/>
              <a:defRPr sz="4000">
                <a:latin typeface="Montserrat Medium"/>
                <a:ea typeface="Montserrat Medium"/>
                <a:cs typeface="Montserrat Medium"/>
                <a:sym typeface="Montserrat Medium"/>
              </a:defRPr>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19" name="Google Shape;119;p18"/>
          <p:cNvSpPr txBox="1"/>
          <p:nvPr>
            <p:ph idx="5" type="subTitle"/>
          </p:nvPr>
        </p:nvSpPr>
        <p:spPr>
          <a:xfrm>
            <a:off x="12275950" y="5230200"/>
            <a:ext cx="4516200" cy="28770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Char char="●"/>
              <a:defRPr sz="3200"/>
            </a:lvl1pPr>
            <a:lvl2pPr lvl="1" rtl="0" algn="r">
              <a:spcBef>
                <a:spcPts val="0"/>
              </a:spcBef>
              <a:spcAft>
                <a:spcPts val="0"/>
              </a:spcAft>
              <a:buSzPts val="2800"/>
              <a:buChar char="○"/>
              <a:defRPr/>
            </a:lvl2pPr>
            <a:lvl3pPr lvl="2" rtl="0" algn="r">
              <a:spcBef>
                <a:spcPts val="0"/>
              </a:spcBef>
              <a:spcAft>
                <a:spcPts val="0"/>
              </a:spcAft>
              <a:buSzPts val="2800"/>
              <a:buChar char="■"/>
              <a:defRPr/>
            </a:lvl3pPr>
            <a:lvl4pPr lvl="3" rtl="0" algn="r">
              <a:spcBef>
                <a:spcPts val="0"/>
              </a:spcBef>
              <a:spcAft>
                <a:spcPts val="0"/>
              </a:spcAft>
              <a:buSzPts val="2800"/>
              <a:buChar char="●"/>
              <a:defRPr/>
            </a:lvl4pPr>
            <a:lvl5pPr lvl="4" rtl="0" algn="r">
              <a:spcBef>
                <a:spcPts val="0"/>
              </a:spcBef>
              <a:spcAft>
                <a:spcPts val="0"/>
              </a:spcAft>
              <a:buSzPts val="2800"/>
              <a:buChar char="○"/>
              <a:defRPr/>
            </a:lvl5pPr>
            <a:lvl6pPr lvl="5" rtl="0" algn="r">
              <a:spcBef>
                <a:spcPts val="0"/>
              </a:spcBef>
              <a:spcAft>
                <a:spcPts val="0"/>
              </a:spcAft>
              <a:buSzPts val="2800"/>
              <a:buChar char="■"/>
              <a:defRPr/>
            </a:lvl6pPr>
            <a:lvl7pPr lvl="6" rtl="0" algn="r">
              <a:spcBef>
                <a:spcPts val="0"/>
              </a:spcBef>
              <a:spcAft>
                <a:spcPts val="0"/>
              </a:spcAft>
              <a:buSzPts val="2800"/>
              <a:buChar char="●"/>
              <a:defRPr/>
            </a:lvl7pPr>
            <a:lvl8pPr lvl="7" rtl="0" algn="r">
              <a:spcBef>
                <a:spcPts val="0"/>
              </a:spcBef>
              <a:spcAft>
                <a:spcPts val="0"/>
              </a:spcAft>
              <a:buSzPts val="2800"/>
              <a:buChar char="○"/>
              <a:defRPr/>
            </a:lvl8pPr>
            <a:lvl9pPr lvl="8" rtl="0" algn="r">
              <a:spcBef>
                <a:spcPts val="0"/>
              </a:spcBef>
              <a:spcAft>
                <a:spcPts val="0"/>
              </a:spcAft>
              <a:buSzPts val="2800"/>
              <a:buChar char="■"/>
              <a:defRPr/>
            </a:lvl9pPr>
          </a:lstStyle>
          <a:p/>
        </p:txBody>
      </p:sp>
      <p:sp>
        <p:nvSpPr>
          <p:cNvPr id="120" name="Google Shape;120;p18"/>
          <p:cNvSpPr txBox="1"/>
          <p:nvPr>
            <p:ph idx="6" type="subTitle"/>
          </p:nvPr>
        </p:nvSpPr>
        <p:spPr>
          <a:xfrm>
            <a:off x="12667350" y="4642550"/>
            <a:ext cx="4125000" cy="578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4000"/>
              <a:buNone/>
              <a:defRPr sz="4000">
                <a:latin typeface="Montserrat Medium"/>
                <a:ea typeface="Montserrat Medium"/>
                <a:cs typeface="Montserrat Medium"/>
                <a:sym typeface="Montserrat Medium"/>
              </a:defRPr>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21" name="Google Shape;121;p18"/>
          <p:cNvSpPr txBox="1"/>
          <p:nvPr>
            <p:ph hasCustomPrompt="1" idx="7" type="title"/>
          </p:nvPr>
        </p:nvSpPr>
        <p:spPr>
          <a:xfrm flipH="1">
            <a:off x="1951100" y="3485450"/>
            <a:ext cx="1842600" cy="950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22" name="Google Shape;122;p18"/>
          <p:cNvSpPr txBox="1"/>
          <p:nvPr>
            <p:ph hasCustomPrompt="1" idx="8" type="title"/>
          </p:nvPr>
        </p:nvSpPr>
        <p:spPr>
          <a:xfrm flipH="1">
            <a:off x="7277350" y="3485450"/>
            <a:ext cx="1842600" cy="950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123" name="Google Shape;123;p18"/>
          <p:cNvSpPr txBox="1"/>
          <p:nvPr>
            <p:ph hasCustomPrompt="1" idx="9" type="title"/>
          </p:nvPr>
        </p:nvSpPr>
        <p:spPr>
          <a:xfrm flipH="1">
            <a:off x="12667350" y="3485450"/>
            <a:ext cx="1842600" cy="9504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000"/>
              <a:buNone/>
              <a:defRPr sz="8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2">
            <a:alphaModFix/>
          </a:blip>
          <a:srcRect b="15158" l="12108" r="12116" t="23597"/>
          <a:stretch/>
        </p:blipFill>
        <p:spPr>
          <a:xfrm flipH="1">
            <a:off x="10997896" y="241450"/>
            <a:ext cx="7013304" cy="3921951"/>
          </a:xfrm>
          <a:prstGeom prst="rect">
            <a:avLst/>
          </a:prstGeom>
          <a:noFill/>
          <a:ln>
            <a:noFill/>
          </a:ln>
        </p:spPr>
      </p:pic>
      <p:sp>
        <p:nvSpPr>
          <p:cNvPr id="126" name="Google Shape;126;p19"/>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7" name="Google Shape;127;p19"/>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
        <p:nvSpPr>
          <p:cNvPr id="128" name="Google Shape;128;p19"/>
          <p:cNvSpPr txBox="1"/>
          <p:nvPr>
            <p:ph idx="1" type="subTitle"/>
          </p:nvPr>
        </p:nvSpPr>
        <p:spPr>
          <a:xfrm>
            <a:off x="2772243" y="4163400"/>
            <a:ext cx="5093400" cy="828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29" name="Google Shape;129;p19"/>
          <p:cNvSpPr txBox="1"/>
          <p:nvPr>
            <p:ph idx="2" type="subTitle"/>
          </p:nvPr>
        </p:nvSpPr>
        <p:spPr>
          <a:xfrm>
            <a:off x="2772243" y="3434600"/>
            <a:ext cx="5093400" cy="621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30" name="Google Shape;130;p19"/>
          <p:cNvSpPr/>
          <p:nvPr/>
        </p:nvSpPr>
        <p:spPr>
          <a:xfrm rot="1785993">
            <a:off x="-1970148" y="4285810"/>
            <a:ext cx="7476021" cy="7476021"/>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1" name="Google Shape;131;p19"/>
          <p:cNvSpPr/>
          <p:nvPr/>
        </p:nvSpPr>
        <p:spPr>
          <a:xfrm rot="1785854">
            <a:off x="1541056" y="3382772"/>
            <a:ext cx="12116458" cy="12116458"/>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32" name="Google Shape;132;p19"/>
          <p:cNvSpPr txBox="1"/>
          <p:nvPr>
            <p:ph idx="3" type="subTitle"/>
          </p:nvPr>
        </p:nvSpPr>
        <p:spPr>
          <a:xfrm>
            <a:off x="2772243" y="7131850"/>
            <a:ext cx="5093400" cy="828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33" name="Google Shape;133;p19"/>
          <p:cNvSpPr txBox="1"/>
          <p:nvPr>
            <p:ph idx="4" type="subTitle"/>
          </p:nvPr>
        </p:nvSpPr>
        <p:spPr>
          <a:xfrm>
            <a:off x="2772243" y="6403050"/>
            <a:ext cx="5093400" cy="621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34" name="Google Shape;134;p19"/>
          <p:cNvSpPr txBox="1"/>
          <p:nvPr>
            <p:ph idx="5" type="subTitle"/>
          </p:nvPr>
        </p:nvSpPr>
        <p:spPr>
          <a:xfrm>
            <a:off x="10997900" y="4163400"/>
            <a:ext cx="5093400" cy="828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35" name="Google Shape;135;p19"/>
          <p:cNvSpPr txBox="1"/>
          <p:nvPr>
            <p:ph idx="6" type="subTitle"/>
          </p:nvPr>
        </p:nvSpPr>
        <p:spPr>
          <a:xfrm>
            <a:off x="10997900" y="3434600"/>
            <a:ext cx="5093400" cy="621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36" name="Google Shape;136;p19"/>
          <p:cNvSpPr txBox="1"/>
          <p:nvPr>
            <p:ph idx="7" type="subTitle"/>
          </p:nvPr>
        </p:nvSpPr>
        <p:spPr>
          <a:xfrm>
            <a:off x="10997900" y="7131850"/>
            <a:ext cx="5093400" cy="828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37" name="Google Shape;137;p19"/>
          <p:cNvSpPr txBox="1"/>
          <p:nvPr>
            <p:ph idx="8" type="subTitle"/>
          </p:nvPr>
        </p:nvSpPr>
        <p:spPr>
          <a:xfrm>
            <a:off x="10997900" y="6403050"/>
            <a:ext cx="5093400" cy="621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
  <p:cSld name="CUSTOM_7">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2">
            <a:alphaModFix/>
          </a:blip>
          <a:srcRect b="11067" l="20957" r="25443" t="32549"/>
          <a:stretch/>
        </p:blipFill>
        <p:spPr>
          <a:xfrm flipH="1">
            <a:off x="13711795" y="0"/>
            <a:ext cx="4576205" cy="3373247"/>
          </a:xfrm>
          <a:prstGeom prst="rect">
            <a:avLst/>
          </a:prstGeom>
          <a:noFill/>
          <a:ln>
            <a:noFill/>
          </a:ln>
        </p:spPr>
      </p:pic>
      <p:sp>
        <p:nvSpPr>
          <p:cNvPr id="140" name="Google Shape;140;p20"/>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1" name="Google Shape;141;p20"/>
          <p:cNvSpPr txBox="1"/>
          <p:nvPr>
            <p:ph idx="1" type="subTitle"/>
          </p:nvPr>
        </p:nvSpPr>
        <p:spPr>
          <a:xfrm>
            <a:off x="2839850" y="336755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42" name="Google Shape;142;p20"/>
          <p:cNvSpPr txBox="1"/>
          <p:nvPr>
            <p:ph idx="2" type="subTitle"/>
          </p:nvPr>
        </p:nvSpPr>
        <p:spPr>
          <a:xfrm>
            <a:off x="2839850" y="258125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43" name="Google Shape;143;p20"/>
          <p:cNvSpPr txBox="1"/>
          <p:nvPr>
            <p:ph idx="3" type="subTitle"/>
          </p:nvPr>
        </p:nvSpPr>
        <p:spPr>
          <a:xfrm>
            <a:off x="2839850" y="569770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44" name="Google Shape;144;p20"/>
          <p:cNvSpPr txBox="1"/>
          <p:nvPr>
            <p:ph idx="4" type="subTitle"/>
          </p:nvPr>
        </p:nvSpPr>
        <p:spPr>
          <a:xfrm>
            <a:off x="2839850" y="491140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45" name="Google Shape;145;p20"/>
          <p:cNvSpPr txBox="1"/>
          <p:nvPr>
            <p:ph idx="5" type="subTitle"/>
          </p:nvPr>
        </p:nvSpPr>
        <p:spPr>
          <a:xfrm>
            <a:off x="2839850" y="802785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46" name="Google Shape;146;p20"/>
          <p:cNvSpPr txBox="1"/>
          <p:nvPr>
            <p:ph idx="6" type="subTitle"/>
          </p:nvPr>
        </p:nvSpPr>
        <p:spPr>
          <a:xfrm>
            <a:off x="2839850" y="724155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47" name="Google Shape;147;p20"/>
          <p:cNvSpPr txBox="1"/>
          <p:nvPr>
            <p:ph idx="7" type="subTitle"/>
          </p:nvPr>
        </p:nvSpPr>
        <p:spPr>
          <a:xfrm>
            <a:off x="10111800" y="336755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48" name="Google Shape;148;p20"/>
          <p:cNvSpPr txBox="1"/>
          <p:nvPr>
            <p:ph idx="8" type="subTitle"/>
          </p:nvPr>
        </p:nvSpPr>
        <p:spPr>
          <a:xfrm>
            <a:off x="10111800" y="258125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49" name="Google Shape;149;p20"/>
          <p:cNvSpPr txBox="1"/>
          <p:nvPr>
            <p:ph idx="9" type="subTitle"/>
          </p:nvPr>
        </p:nvSpPr>
        <p:spPr>
          <a:xfrm>
            <a:off x="10111800" y="569770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50" name="Google Shape;150;p20"/>
          <p:cNvSpPr txBox="1"/>
          <p:nvPr>
            <p:ph idx="13" type="subTitle"/>
          </p:nvPr>
        </p:nvSpPr>
        <p:spPr>
          <a:xfrm>
            <a:off x="10111800" y="491140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51" name="Google Shape;151;p20"/>
          <p:cNvSpPr txBox="1"/>
          <p:nvPr>
            <p:ph idx="14" type="subTitle"/>
          </p:nvPr>
        </p:nvSpPr>
        <p:spPr>
          <a:xfrm>
            <a:off x="10111800" y="8027850"/>
            <a:ext cx="4576200" cy="10902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152" name="Google Shape;152;p20"/>
          <p:cNvSpPr txBox="1"/>
          <p:nvPr>
            <p:ph idx="15" type="subTitle"/>
          </p:nvPr>
        </p:nvSpPr>
        <p:spPr>
          <a:xfrm>
            <a:off x="10111800" y="7241550"/>
            <a:ext cx="4576200" cy="7920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dk1"/>
              </a:buClr>
              <a:buSzPts val="4000"/>
              <a:buNone/>
              <a:defRPr sz="4000">
                <a:latin typeface="Montserrat Medium"/>
                <a:ea typeface="Montserrat Medium"/>
                <a:cs typeface="Montserrat Medium"/>
                <a:sym typeface="Montserrat Medium"/>
              </a:defRPr>
            </a:lvl1pPr>
            <a:lvl2pPr lvl="1" rtl="0" algn="r">
              <a:spcBef>
                <a:spcPts val="0"/>
              </a:spcBef>
              <a:spcAft>
                <a:spcPts val="0"/>
              </a:spcAft>
              <a:buClr>
                <a:schemeClr val="dk1"/>
              </a:buClr>
              <a:buSzPts val="4000"/>
              <a:buNone/>
              <a:defRPr sz="4000">
                <a:solidFill>
                  <a:schemeClr val="dk1"/>
                </a:solidFill>
              </a:defRPr>
            </a:lvl2pPr>
            <a:lvl3pPr lvl="2" rtl="0" algn="r">
              <a:spcBef>
                <a:spcPts val="0"/>
              </a:spcBef>
              <a:spcAft>
                <a:spcPts val="0"/>
              </a:spcAft>
              <a:buClr>
                <a:schemeClr val="dk1"/>
              </a:buClr>
              <a:buSzPts val="4000"/>
              <a:buNone/>
              <a:defRPr sz="4000">
                <a:solidFill>
                  <a:schemeClr val="dk1"/>
                </a:solidFill>
              </a:defRPr>
            </a:lvl3pPr>
            <a:lvl4pPr lvl="3" rtl="0" algn="r">
              <a:spcBef>
                <a:spcPts val="0"/>
              </a:spcBef>
              <a:spcAft>
                <a:spcPts val="0"/>
              </a:spcAft>
              <a:buClr>
                <a:schemeClr val="dk1"/>
              </a:buClr>
              <a:buSzPts val="4000"/>
              <a:buNone/>
              <a:defRPr sz="4000">
                <a:solidFill>
                  <a:schemeClr val="dk1"/>
                </a:solidFill>
              </a:defRPr>
            </a:lvl4pPr>
            <a:lvl5pPr lvl="4" rtl="0" algn="r">
              <a:spcBef>
                <a:spcPts val="0"/>
              </a:spcBef>
              <a:spcAft>
                <a:spcPts val="0"/>
              </a:spcAft>
              <a:buClr>
                <a:schemeClr val="dk1"/>
              </a:buClr>
              <a:buSzPts val="4000"/>
              <a:buNone/>
              <a:defRPr sz="4000">
                <a:solidFill>
                  <a:schemeClr val="dk1"/>
                </a:solidFill>
              </a:defRPr>
            </a:lvl5pPr>
            <a:lvl6pPr lvl="5" rtl="0" algn="r">
              <a:spcBef>
                <a:spcPts val="0"/>
              </a:spcBef>
              <a:spcAft>
                <a:spcPts val="0"/>
              </a:spcAft>
              <a:buClr>
                <a:schemeClr val="dk1"/>
              </a:buClr>
              <a:buSzPts val="4000"/>
              <a:buNone/>
              <a:defRPr sz="4000">
                <a:solidFill>
                  <a:schemeClr val="dk1"/>
                </a:solidFill>
              </a:defRPr>
            </a:lvl6pPr>
            <a:lvl7pPr lvl="6" rtl="0" algn="r">
              <a:spcBef>
                <a:spcPts val="0"/>
              </a:spcBef>
              <a:spcAft>
                <a:spcPts val="0"/>
              </a:spcAft>
              <a:buClr>
                <a:schemeClr val="dk1"/>
              </a:buClr>
              <a:buSzPts val="4000"/>
              <a:buNone/>
              <a:defRPr sz="4000">
                <a:solidFill>
                  <a:schemeClr val="dk1"/>
                </a:solidFill>
              </a:defRPr>
            </a:lvl7pPr>
            <a:lvl8pPr lvl="7" rtl="0" algn="r">
              <a:spcBef>
                <a:spcPts val="0"/>
              </a:spcBef>
              <a:spcAft>
                <a:spcPts val="0"/>
              </a:spcAft>
              <a:buClr>
                <a:schemeClr val="dk1"/>
              </a:buClr>
              <a:buSzPts val="4000"/>
              <a:buNone/>
              <a:defRPr sz="4000">
                <a:solidFill>
                  <a:schemeClr val="dk1"/>
                </a:solidFill>
              </a:defRPr>
            </a:lvl8pPr>
            <a:lvl9pPr lvl="8" rtl="0" algn="r">
              <a:spcBef>
                <a:spcPts val="0"/>
              </a:spcBef>
              <a:spcAft>
                <a:spcPts val="0"/>
              </a:spcAft>
              <a:buClr>
                <a:schemeClr val="dk1"/>
              </a:buClr>
              <a:buSzPts val="4000"/>
              <a:buNone/>
              <a:defRPr sz="4000">
                <a:solidFill>
                  <a:schemeClr val="dk1"/>
                </a:solidFill>
              </a:defRPr>
            </a:lvl9pPr>
          </a:lstStyle>
          <a:p/>
        </p:txBody>
      </p:sp>
      <p:sp>
        <p:nvSpPr>
          <p:cNvPr id="153" name="Google Shape;153;p20"/>
          <p:cNvSpPr/>
          <p:nvPr/>
        </p:nvSpPr>
        <p:spPr>
          <a:xfrm>
            <a:off x="-190850" y="-3761075"/>
            <a:ext cx="6348000" cy="63480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4" name="Google Shape;154;p20"/>
          <p:cNvSpPr/>
          <p:nvPr/>
        </p:nvSpPr>
        <p:spPr>
          <a:xfrm>
            <a:off x="13661800" y="6339500"/>
            <a:ext cx="6348000" cy="6348000"/>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5" name="Google Shape;155;p20"/>
          <p:cNvSpPr/>
          <p:nvPr/>
        </p:nvSpPr>
        <p:spPr>
          <a:xfrm rot="1785877">
            <a:off x="-3670562" y="-3809574"/>
            <a:ext cx="9509347" cy="9509347"/>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6" name="Google Shape;156;p20"/>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 name="Google Shape;14;p3"/>
          <p:cNvSpPr/>
          <p:nvPr/>
        </p:nvSpPr>
        <p:spPr>
          <a:xfrm rot="1786343">
            <a:off x="10042851" y="-5000714"/>
            <a:ext cx="10699709" cy="1069970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 name="Google Shape;15;p3"/>
          <p:cNvSpPr/>
          <p:nvPr/>
        </p:nvSpPr>
        <p:spPr>
          <a:xfrm rot="1786043">
            <a:off x="14800673" y="-249397"/>
            <a:ext cx="7012974" cy="7012974"/>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6" name="Google Shape;16;p3"/>
          <p:cNvSpPr txBox="1"/>
          <p:nvPr>
            <p:ph hasCustomPrompt="1" type="title"/>
          </p:nvPr>
        </p:nvSpPr>
        <p:spPr>
          <a:xfrm>
            <a:off x="3836900" y="1912150"/>
            <a:ext cx="4848600" cy="31098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11400"/>
              <a:buNone/>
              <a:defRPr sz="30000"/>
            </a:lvl1pPr>
            <a:lvl2pPr lvl="1" rtl="0" algn="ctr">
              <a:spcBef>
                <a:spcPts val="0"/>
              </a:spcBef>
              <a:spcAft>
                <a:spcPts val="0"/>
              </a:spcAft>
              <a:buSzPts val="11400"/>
              <a:buNone/>
              <a:defRPr sz="11400"/>
            </a:lvl2pPr>
            <a:lvl3pPr lvl="2" rtl="0" algn="ctr">
              <a:spcBef>
                <a:spcPts val="0"/>
              </a:spcBef>
              <a:spcAft>
                <a:spcPts val="0"/>
              </a:spcAft>
              <a:buSzPts val="11400"/>
              <a:buNone/>
              <a:defRPr sz="11400"/>
            </a:lvl3pPr>
            <a:lvl4pPr lvl="3" rtl="0" algn="ctr">
              <a:spcBef>
                <a:spcPts val="0"/>
              </a:spcBef>
              <a:spcAft>
                <a:spcPts val="0"/>
              </a:spcAft>
              <a:buSzPts val="11400"/>
              <a:buNone/>
              <a:defRPr sz="11400"/>
            </a:lvl4pPr>
            <a:lvl5pPr lvl="4" rtl="0" algn="ctr">
              <a:spcBef>
                <a:spcPts val="0"/>
              </a:spcBef>
              <a:spcAft>
                <a:spcPts val="0"/>
              </a:spcAft>
              <a:buSzPts val="11400"/>
              <a:buNone/>
              <a:defRPr sz="11400"/>
            </a:lvl5pPr>
            <a:lvl6pPr lvl="5" rtl="0" algn="ctr">
              <a:spcBef>
                <a:spcPts val="0"/>
              </a:spcBef>
              <a:spcAft>
                <a:spcPts val="0"/>
              </a:spcAft>
              <a:buSzPts val="11400"/>
              <a:buNone/>
              <a:defRPr sz="11400"/>
            </a:lvl6pPr>
            <a:lvl7pPr lvl="6" rtl="0" algn="ctr">
              <a:spcBef>
                <a:spcPts val="0"/>
              </a:spcBef>
              <a:spcAft>
                <a:spcPts val="0"/>
              </a:spcAft>
              <a:buSzPts val="11400"/>
              <a:buNone/>
              <a:defRPr sz="11400"/>
            </a:lvl7pPr>
            <a:lvl8pPr lvl="7" rtl="0" algn="ctr">
              <a:spcBef>
                <a:spcPts val="0"/>
              </a:spcBef>
              <a:spcAft>
                <a:spcPts val="0"/>
              </a:spcAft>
              <a:buSzPts val="11400"/>
              <a:buNone/>
              <a:defRPr sz="11400"/>
            </a:lvl8pPr>
            <a:lvl9pPr lvl="8" rtl="0" algn="ctr">
              <a:spcBef>
                <a:spcPts val="0"/>
              </a:spcBef>
              <a:spcAft>
                <a:spcPts val="0"/>
              </a:spcAft>
              <a:buSzPts val="11400"/>
              <a:buNone/>
              <a:defRPr sz="11400"/>
            </a:lvl9pPr>
          </a:lstStyle>
          <a:p>
            <a:r>
              <a:t>xx%</a:t>
            </a:r>
          </a:p>
        </p:txBody>
      </p:sp>
      <p:sp>
        <p:nvSpPr>
          <p:cNvPr id="17" name="Google Shape;17;p3"/>
          <p:cNvSpPr txBox="1"/>
          <p:nvPr>
            <p:ph idx="2" type="title"/>
          </p:nvPr>
        </p:nvSpPr>
        <p:spPr>
          <a:xfrm>
            <a:off x="9316900" y="1912125"/>
            <a:ext cx="5134200" cy="17826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Font typeface="Raleway"/>
              <a:buNone/>
              <a:defRPr/>
            </a:lvl1pPr>
            <a:lvl2pPr lvl="1"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2pPr>
            <a:lvl3pPr lvl="2"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3pPr>
            <a:lvl4pPr lvl="3"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4pPr>
            <a:lvl5pPr lvl="4"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5pPr>
            <a:lvl6pPr lvl="5"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6pPr>
            <a:lvl7pPr lvl="6"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7pPr>
            <a:lvl8pPr lvl="7"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8pPr>
            <a:lvl9pPr lvl="8" rtl="0" algn="ctr">
              <a:spcBef>
                <a:spcPts val="0"/>
              </a:spcBef>
              <a:spcAft>
                <a:spcPts val="0"/>
              </a:spcAft>
              <a:buClr>
                <a:schemeClr val="lt1"/>
              </a:buClr>
              <a:buSzPts val="7200"/>
              <a:buFont typeface="Raleway"/>
              <a:buNone/>
              <a:defRPr sz="7200">
                <a:solidFill>
                  <a:schemeClr val="lt1"/>
                </a:solidFill>
                <a:latin typeface="Raleway"/>
                <a:ea typeface="Raleway"/>
                <a:cs typeface="Raleway"/>
                <a:sym typeface="Raleway"/>
              </a:defRPr>
            </a:lvl9pPr>
          </a:lstStyle>
          <a:p/>
        </p:txBody>
      </p:sp>
      <p:sp>
        <p:nvSpPr>
          <p:cNvPr id="18" name="Google Shape;18;p3"/>
          <p:cNvSpPr txBox="1"/>
          <p:nvPr>
            <p:ph idx="1" type="subTitle"/>
          </p:nvPr>
        </p:nvSpPr>
        <p:spPr>
          <a:xfrm>
            <a:off x="9316900" y="3934875"/>
            <a:ext cx="5134200" cy="10872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2800"/>
              <a:buNone/>
              <a:defRPr sz="36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_1">
    <p:spTree>
      <p:nvGrpSpPr>
        <p:cNvPr id="157" name="Shape 157"/>
        <p:cNvGrpSpPr/>
        <p:nvPr/>
      </p:nvGrpSpPr>
      <p:grpSpPr>
        <a:xfrm>
          <a:off x="0" y="0"/>
          <a:ext cx="0" cy="0"/>
          <a:chOff x="0" y="0"/>
          <a:chExt cx="0" cy="0"/>
        </a:xfrm>
      </p:grpSpPr>
      <p:sp>
        <p:nvSpPr>
          <p:cNvPr id="158" name="Google Shape;158;p21"/>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59" name="Google Shape;159;p21"/>
          <p:cNvSpPr txBox="1"/>
          <p:nvPr>
            <p:ph hasCustomPrompt="1" type="title"/>
          </p:nvPr>
        </p:nvSpPr>
        <p:spPr>
          <a:xfrm>
            <a:off x="2189176" y="3230250"/>
            <a:ext cx="4162200" cy="1308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9600"/>
              <a:buNone/>
              <a:defRPr sz="8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160" name="Google Shape;160;p21"/>
          <p:cNvSpPr txBox="1"/>
          <p:nvPr>
            <p:ph idx="1" type="subTitle"/>
          </p:nvPr>
        </p:nvSpPr>
        <p:spPr>
          <a:xfrm>
            <a:off x="2189217" y="4617559"/>
            <a:ext cx="4162200" cy="623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sz="3200"/>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61" name="Google Shape;161;p21"/>
          <p:cNvSpPr txBox="1"/>
          <p:nvPr>
            <p:ph idx="2"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
        <p:nvSpPr>
          <p:cNvPr id="162" name="Google Shape;162;p21"/>
          <p:cNvSpPr txBox="1"/>
          <p:nvPr>
            <p:ph hasCustomPrompt="1" idx="3" type="title"/>
          </p:nvPr>
        </p:nvSpPr>
        <p:spPr>
          <a:xfrm>
            <a:off x="2189176" y="6485700"/>
            <a:ext cx="4162200" cy="1308600"/>
          </a:xfrm>
          <a:prstGeom prst="rect">
            <a:avLst/>
          </a:prstGeom>
        </p:spPr>
        <p:txBody>
          <a:bodyPr anchorCtr="0" anchor="ctr" bIns="182850" lIns="182850" spcFirstLastPara="1" rIns="182850" wrap="square" tIns="182850">
            <a:noAutofit/>
          </a:bodyPr>
          <a:lstStyle>
            <a:lvl1pPr lvl="0" rtl="0">
              <a:spcBef>
                <a:spcPts val="0"/>
              </a:spcBef>
              <a:spcAft>
                <a:spcPts val="0"/>
              </a:spcAft>
              <a:buSzPts val="9600"/>
              <a:buNone/>
              <a:defRPr sz="8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163" name="Google Shape;163;p21"/>
          <p:cNvSpPr txBox="1"/>
          <p:nvPr>
            <p:ph idx="4" type="subTitle"/>
          </p:nvPr>
        </p:nvSpPr>
        <p:spPr>
          <a:xfrm>
            <a:off x="2189217" y="7873009"/>
            <a:ext cx="4162200" cy="6234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sz="3200"/>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64" name="Google Shape;164;p21"/>
          <p:cNvSpPr txBox="1"/>
          <p:nvPr>
            <p:ph hasCustomPrompt="1" idx="5" type="title"/>
          </p:nvPr>
        </p:nvSpPr>
        <p:spPr>
          <a:xfrm>
            <a:off x="11936583" y="3230250"/>
            <a:ext cx="4162200" cy="1308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9600"/>
              <a:buNone/>
              <a:defRPr sz="8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165" name="Google Shape;165;p21"/>
          <p:cNvSpPr txBox="1"/>
          <p:nvPr>
            <p:ph idx="6" type="subTitle"/>
          </p:nvPr>
        </p:nvSpPr>
        <p:spPr>
          <a:xfrm>
            <a:off x="11936624" y="4617559"/>
            <a:ext cx="4162200" cy="6234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3200"/>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66" name="Google Shape;166;p21"/>
          <p:cNvSpPr txBox="1"/>
          <p:nvPr>
            <p:ph hasCustomPrompt="1" idx="7" type="title"/>
          </p:nvPr>
        </p:nvSpPr>
        <p:spPr>
          <a:xfrm>
            <a:off x="11936583" y="6485700"/>
            <a:ext cx="4162200" cy="13086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9600"/>
              <a:buNone/>
              <a:defRPr sz="8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167" name="Google Shape;167;p21"/>
          <p:cNvSpPr txBox="1"/>
          <p:nvPr>
            <p:ph idx="8" type="subTitle"/>
          </p:nvPr>
        </p:nvSpPr>
        <p:spPr>
          <a:xfrm>
            <a:off x="11936624" y="7873009"/>
            <a:ext cx="4162200" cy="6234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3200"/>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_1_1">
    <p:spTree>
      <p:nvGrpSpPr>
        <p:cNvPr id="168" name="Shape 168"/>
        <p:cNvGrpSpPr/>
        <p:nvPr/>
      </p:nvGrpSpPr>
      <p:grpSpPr>
        <a:xfrm>
          <a:off x="0" y="0"/>
          <a:ext cx="0" cy="0"/>
          <a:chOff x="0" y="0"/>
          <a:chExt cx="0" cy="0"/>
        </a:xfrm>
      </p:grpSpPr>
      <p:pic>
        <p:nvPicPr>
          <p:cNvPr id="169" name="Google Shape;169;p22"/>
          <p:cNvPicPr preferRelativeResize="0"/>
          <p:nvPr/>
        </p:nvPicPr>
        <p:blipFill rotWithShape="1">
          <a:blip r:embed="rId2">
            <a:alphaModFix/>
          </a:blip>
          <a:srcRect b="0" l="4759" r="4759" t="0"/>
          <a:stretch/>
        </p:blipFill>
        <p:spPr>
          <a:xfrm>
            <a:off x="46350" y="3448575"/>
            <a:ext cx="5580401" cy="4267104"/>
          </a:xfrm>
          <a:prstGeom prst="rect">
            <a:avLst/>
          </a:prstGeom>
          <a:noFill/>
          <a:ln>
            <a:noFill/>
          </a:ln>
        </p:spPr>
      </p:pic>
      <p:sp>
        <p:nvSpPr>
          <p:cNvPr id="170" name="Google Shape;170;p22"/>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1" name="Google Shape;171;p22"/>
          <p:cNvSpPr txBox="1"/>
          <p:nvPr>
            <p:ph type="title"/>
          </p:nvPr>
        </p:nvSpPr>
        <p:spPr>
          <a:xfrm>
            <a:off x="3355875" y="1538950"/>
            <a:ext cx="3561600" cy="17790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8400"/>
              <a:buNone/>
              <a:defRPr/>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172" name="Google Shape;172;p22"/>
          <p:cNvSpPr txBox="1"/>
          <p:nvPr>
            <p:ph idx="1" type="subTitle"/>
          </p:nvPr>
        </p:nvSpPr>
        <p:spPr>
          <a:xfrm>
            <a:off x="7685275" y="1538850"/>
            <a:ext cx="7246800" cy="1779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SzPts val="4200"/>
              <a:buNone/>
              <a:defRPr sz="3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3" name="Google Shape;173;p22"/>
          <p:cNvSpPr/>
          <p:nvPr/>
        </p:nvSpPr>
        <p:spPr>
          <a:xfrm rot="-2127206">
            <a:off x="-4090277" y="-2705251"/>
            <a:ext cx="8490434" cy="8490434"/>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4" name="Google Shape;174;p22"/>
          <p:cNvSpPr/>
          <p:nvPr/>
        </p:nvSpPr>
        <p:spPr>
          <a:xfrm rot="2182862">
            <a:off x="14341171" y="674691"/>
            <a:ext cx="7468232" cy="6373551"/>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5" name="Google Shape;175;p22"/>
          <p:cNvSpPr/>
          <p:nvPr/>
        </p:nvSpPr>
        <p:spPr>
          <a:xfrm rot="2182845">
            <a:off x="11124182" y="-2720041"/>
            <a:ext cx="8489949" cy="8489949"/>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_1_1">
    <p:spTree>
      <p:nvGrpSpPr>
        <p:cNvPr id="176" name="Shape 176"/>
        <p:cNvGrpSpPr/>
        <p:nvPr/>
      </p:nvGrpSpPr>
      <p:grpSpPr>
        <a:xfrm>
          <a:off x="0" y="0"/>
          <a:ext cx="0" cy="0"/>
          <a:chOff x="0" y="0"/>
          <a:chExt cx="0" cy="0"/>
        </a:xfrm>
      </p:grpSpPr>
      <p:sp>
        <p:nvSpPr>
          <p:cNvPr id="177" name="Google Shape;177;p23"/>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8" name="Google Shape;178;p23"/>
          <p:cNvSpPr txBox="1"/>
          <p:nvPr>
            <p:ph idx="1" type="subTitle"/>
          </p:nvPr>
        </p:nvSpPr>
        <p:spPr>
          <a:xfrm>
            <a:off x="4312000" y="2499441"/>
            <a:ext cx="9664200" cy="92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4000"/>
              <a:buNone/>
              <a:defRPr sz="3200"/>
            </a:lvl1pPr>
            <a:lvl2pPr lvl="1" rtl="0" algn="ctr">
              <a:lnSpc>
                <a:spcPct val="100000"/>
              </a:lnSpc>
              <a:spcBef>
                <a:spcPts val="0"/>
              </a:spcBef>
              <a:spcAft>
                <a:spcPts val="0"/>
              </a:spcAft>
              <a:buSzPts val="4000"/>
              <a:buNone/>
              <a:defRPr b="1" sz="4000"/>
            </a:lvl2pPr>
            <a:lvl3pPr lvl="2" rtl="0" algn="ctr">
              <a:lnSpc>
                <a:spcPct val="100000"/>
              </a:lnSpc>
              <a:spcBef>
                <a:spcPts val="0"/>
              </a:spcBef>
              <a:spcAft>
                <a:spcPts val="0"/>
              </a:spcAft>
              <a:buSzPts val="4000"/>
              <a:buNone/>
              <a:defRPr b="1" sz="4000"/>
            </a:lvl3pPr>
            <a:lvl4pPr lvl="3" rtl="0" algn="ctr">
              <a:lnSpc>
                <a:spcPct val="100000"/>
              </a:lnSpc>
              <a:spcBef>
                <a:spcPts val="0"/>
              </a:spcBef>
              <a:spcAft>
                <a:spcPts val="0"/>
              </a:spcAft>
              <a:buSzPts val="4000"/>
              <a:buNone/>
              <a:defRPr b="1" sz="4000"/>
            </a:lvl4pPr>
            <a:lvl5pPr lvl="4" rtl="0" algn="ctr">
              <a:lnSpc>
                <a:spcPct val="100000"/>
              </a:lnSpc>
              <a:spcBef>
                <a:spcPts val="0"/>
              </a:spcBef>
              <a:spcAft>
                <a:spcPts val="0"/>
              </a:spcAft>
              <a:buSzPts val="4000"/>
              <a:buNone/>
              <a:defRPr b="1" sz="4000"/>
            </a:lvl5pPr>
            <a:lvl6pPr lvl="5" rtl="0" algn="ctr">
              <a:lnSpc>
                <a:spcPct val="100000"/>
              </a:lnSpc>
              <a:spcBef>
                <a:spcPts val="0"/>
              </a:spcBef>
              <a:spcAft>
                <a:spcPts val="0"/>
              </a:spcAft>
              <a:buSzPts val="4000"/>
              <a:buNone/>
              <a:defRPr b="1" sz="4000"/>
            </a:lvl6pPr>
            <a:lvl7pPr lvl="6" rtl="0" algn="ctr">
              <a:lnSpc>
                <a:spcPct val="100000"/>
              </a:lnSpc>
              <a:spcBef>
                <a:spcPts val="0"/>
              </a:spcBef>
              <a:spcAft>
                <a:spcPts val="0"/>
              </a:spcAft>
              <a:buSzPts val="4000"/>
              <a:buNone/>
              <a:defRPr b="1" sz="4000"/>
            </a:lvl7pPr>
            <a:lvl8pPr lvl="7" rtl="0" algn="ctr">
              <a:lnSpc>
                <a:spcPct val="100000"/>
              </a:lnSpc>
              <a:spcBef>
                <a:spcPts val="0"/>
              </a:spcBef>
              <a:spcAft>
                <a:spcPts val="0"/>
              </a:spcAft>
              <a:buSzPts val="4000"/>
              <a:buNone/>
              <a:defRPr b="1" sz="4000"/>
            </a:lvl8pPr>
            <a:lvl9pPr lvl="8" rtl="0" algn="ctr">
              <a:lnSpc>
                <a:spcPct val="100000"/>
              </a:lnSpc>
              <a:spcBef>
                <a:spcPts val="0"/>
              </a:spcBef>
              <a:spcAft>
                <a:spcPts val="0"/>
              </a:spcAft>
              <a:buSzPts val="4000"/>
              <a:buNone/>
              <a:defRPr b="1" sz="4000"/>
            </a:lvl9pPr>
          </a:lstStyle>
          <a:p/>
        </p:txBody>
      </p:sp>
      <p:sp>
        <p:nvSpPr>
          <p:cNvPr id="179" name="Google Shape;179;p23"/>
          <p:cNvSpPr txBox="1"/>
          <p:nvPr>
            <p:ph type="title"/>
          </p:nvPr>
        </p:nvSpPr>
        <p:spPr>
          <a:xfrm>
            <a:off x="4311800" y="1085150"/>
            <a:ext cx="96642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
        <p:nvSpPr>
          <p:cNvPr id="180" name="Google Shape;180;p23"/>
          <p:cNvSpPr txBox="1"/>
          <p:nvPr>
            <p:ph idx="2" type="body"/>
          </p:nvPr>
        </p:nvSpPr>
        <p:spPr>
          <a:xfrm>
            <a:off x="1452200" y="3849600"/>
            <a:ext cx="7654200" cy="5226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lt2"/>
              </a:buClr>
              <a:buSzPts val="2800"/>
              <a:buChar char="●"/>
              <a:defRPr/>
            </a:lvl1pPr>
            <a:lvl2pPr indent="-431800" lvl="1" marL="914400" rtl="0">
              <a:lnSpc>
                <a:spcPct val="100000"/>
              </a:lnSpc>
              <a:spcBef>
                <a:spcPts val="0"/>
              </a:spcBef>
              <a:spcAft>
                <a:spcPts val="0"/>
              </a:spcAft>
              <a:buSzPts val="3200"/>
              <a:buFont typeface="Montserrat"/>
              <a:buChar char="○"/>
              <a:defRPr sz="2400"/>
            </a:lvl2pPr>
            <a:lvl3pPr indent="-431800" lvl="2" marL="1371600" rtl="0">
              <a:spcBef>
                <a:spcPts val="0"/>
              </a:spcBef>
              <a:spcAft>
                <a:spcPts val="0"/>
              </a:spcAft>
              <a:buSzPts val="3200"/>
              <a:buFont typeface="Montserrat"/>
              <a:buChar char="■"/>
              <a:defRPr/>
            </a:lvl3pPr>
            <a:lvl4pPr indent="-431800" lvl="3" marL="1828800" rtl="0">
              <a:spcBef>
                <a:spcPts val="0"/>
              </a:spcBef>
              <a:spcAft>
                <a:spcPts val="0"/>
              </a:spcAft>
              <a:buSzPts val="3200"/>
              <a:buFont typeface="Montserrat"/>
              <a:buChar char="●"/>
              <a:defRPr/>
            </a:lvl4pPr>
            <a:lvl5pPr indent="-431800" lvl="4" marL="2286000" rtl="0">
              <a:spcBef>
                <a:spcPts val="0"/>
              </a:spcBef>
              <a:spcAft>
                <a:spcPts val="0"/>
              </a:spcAft>
              <a:buSzPts val="3200"/>
              <a:buFont typeface="Montserrat"/>
              <a:buChar char="○"/>
              <a:defRPr/>
            </a:lvl5pPr>
            <a:lvl6pPr indent="-431800" lvl="5" marL="2743200" rtl="0">
              <a:spcBef>
                <a:spcPts val="0"/>
              </a:spcBef>
              <a:spcAft>
                <a:spcPts val="0"/>
              </a:spcAft>
              <a:buSzPts val="3200"/>
              <a:buFont typeface="Montserrat"/>
              <a:buChar char="■"/>
              <a:defRPr/>
            </a:lvl6pPr>
            <a:lvl7pPr indent="-431800" lvl="6" marL="3200400" rtl="0">
              <a:spcBef>
                <a:spcPts val="0"/>
              </a:spcBef>
              <a:spcAft>
                <a:spcPts val="0"/>
              </a:spcAft>
              <a:buSzPts val="3200"/>
              <a:buFont typeface="Montserrat"/>
              <a:buChar char="●"/>
              <a:defRPr/>
            </a:lvl7pPr>
            <a:lvl8pPr indent="-431800" lvl="7" marL="3657600" rtl="0">
              <a:spcBef>
                <a:spcPts val="0"/>
              </a:spcBef>
              <a:spcAft>
                <a:spcPts val="0"/>
              </a:spcAft>
              <a:buSzPts val="3200"/>
              <a:buFont typeface="Montserrat"/>
              <a:buChar char="○"/>
              <a:defRPr/>
            </a:lvl8pPr>
            <a:lvl9pPr indent="-431800" lvl="8" marL="4114800" rtl="0">
              <a:spcBef>
                <a:spcPts val="0"/>
              </a:spcBef>
              <a:spcAft>
                <a:spcPts val="0"/>
              </a:spcAft>
              <a:buSzPts val="3200"/>
              <a:buFont typeface="Montserrat"/>
              <a:buChar char="■"/>
              <a:defRPr/>
            </a:lvl9pPr>
          </a:lstStyle>
          <a:p/>
        </p:txBody>
      </p:sp>
      <p:sp>
        <p:nvSpPr>
          <p:cNvPr id="181" name="Google Shape;181;p23"/>
          <p:cNvSpPr txBox="1"/>
          <p:nvPr>
            <p:ph idx="3" type="body"/>
          </p:nvPr>
        </p:nvSpPr>
        <p:spPr>
          <a:xfrm>
            <a:off x="9106400" y="3849600"/>
            <a:ext cx="7654200" cy="52260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lt2"/>
              </a:buClr>
              <a:buSzPts val="2800"/>
              <a:buChar char="●"/>
              <a:defRPr/>
            </a:lvl1pPr>
            <a:lvl2pPr indent="-431800" lvl="1" marL="914400" rtl="0">
              <a:lnSpc>
                <a:spcPct val="100000"/>
              </a:lnSpc>
              <a:spcBef>
                <a:spcPts val="0"/>
              </a:spcBef>
              <a:spcAft>
                <a:spcPts val="0"/>
              </a:spcAft>
              <a:buSzPts val="3200"/>
              <a:buFont typeface="Montserrat"/>
              <a:buChar char="○"/>
              <a:defRPr sz="2400"/>
            </a:lvl2pPr>
            <a:lvl3pPr indent="-431800" lvl="2" marL="1371600" rtl="0">
              <a:spcBef>
                <a:spcPts val="0"/>
              </a:spcBef>
              <a:spcAft>
                <a:spcPts val="0"/>
              </a:spcAft>
              <a:buSzPts val="3200"/>
              <a:buFont typeface="Montserrat"/>
              <a:buChar char="■"/>
              <a:defRPr/>
            </a:lvl3pPr>
            <a:lvl4pPr indent="-431800" lvl="3" marL="1828800" rtl="0">
              <a:spcBef>
                <a:spcPts val="0"/>
              </a:spcBef>
              <a:spcAft>
                <a:spcPts val="0"/>
              </a:spcAft>
              <a:buSzPts val="3200"/>
              <a:buFont typeface="Montserrat"/>
              <a:buChar char="●"/>
              <a:defRPr/>
            </a:lvl4pPr>
            <a:lvl5pPr indent="-431800" lvl="4" marL="2286000" rtl="0">
              <a:spcBef>
                <a:spcPts val="0"/>
              </a:spcBef>
              <a:spcAft>
                <a:spcPts val="0"/>
              </a:spcAft>
              <a:buSzPts val="3200"/>
              <a:buFont typeface="Montserrat"/>
              <a:buChar char="○"/>
              <a:defRPr/>
            </a:lvl5pPr>
            <a:lvl6pPr indent="-431800" lvl="5" marL="2743200" rtl="0">
              <a:spcBef>
                <a:spcPts val="0"/>
              </a:spcBef>
              <a:spcAft>
                <a:spcPts val="0"/>
              </a:spcAft>
              <a:buSzPts val="3200"/>
              <a:buFont typeface="Montserrat"/>
              <a:buChar char="■"/>
              <a:defRPr/>
            </a:lvl6pPr>
            <a:lvl7pPr indent="-431800" lvl="6" marL="3200400" rtl="0">
              <a:spcBef>
                <a:spcPts val="0"/>
              </a:spcBef>
              <a:spcAft>
                <a:spcPts val="0"/>
              </a:spcAft>
              <a:buSzPts val="3200"/>
              <a:buFont typeface="Montserrat"/>
              <a:buChar char="●"/>
              <a:defRPr/>
            </a:lvl7pPr>
            <a:lvl8pPr indent="-431800" lvl="7" marL="3657600" rtl="0">
              <a:spcBef>
                <a:spcPts val="0"/>
              </a:spcBef>
              <a:spcAft>
                <a:spcPts val="0"/>
              </a:spcAft>
              <a:buSzPts val="3200"/>
              <a:buFont typeface="Montserrat"/>
              <a:buChar char="○"/>
              <a:defRPr/>
            </a:lvl8pPr>
            <a:lvl9pPr indent="-431800" lvl="8" marL="4114800" rtl="0">
              <a:spcBef>
                <a:spcPts val="0"/>
              </a:spcBef>
              <a:spcAft>
                <a:spcPts val="0"/>
              </a:spcAft>
              <a:buSzPts val="3200"/>
              <a:buFont typeface="Montserrat"/>
              <a:buChar char="■"/>
              <a:defRPr/>
            </a:lvl9pPr>
          </a:lstStyle>
          <a:p/>
        </p:txBody>
      </p:sp>
      <p:sp>
        <p:nvSpPr>
          <p:cNvPr id="182" name="Google Shape;182;p23"/>
          <p:cNvSpPr/>
          <p:nvPr/>
        </p:nvSpPr>
        <p:spPr>
          <a:xfrm rot="-1206584">
            <a:off x="-4372474" y="3035007"/>
            <a:ext cx="11458348" cy="11458348"/>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_1">
    <p:spTree>
      <p:nvGrpSpPr>
        <p:cNvPr id="183" name="Shape 183"/>
        <p:cNvGrpSpPr/>
        <p:nvPr/>
      </p:nvGrpSpPr>
      <p:grpSpPr>
        <a:xfrm>
          <a:off x="0" y="0"/>
          <a:ext cx="0" cy="0"/>
          <a:chOff x="0" y="0"/>
          <a:chExt cx="0" cy="0"/>
        </a:xfrm>
      </p:grpSpPr>
      <p:sp>
        <p:nvSpPr>
          <p:cNvPr id="184" name="Google Shape;184;p24"/>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185" name="Google Shape;185;p24"/>
          <p:cNvPicPr preferRelativeResize="0"/>
          <p:nvPr/>
        </p:nvPicPr>
        <p:blipFill rotWithShape="1">
          <a:blip r:embed="rId2">
            <a:alphaModFix/>
          </a:blip>
          <a:srcRect b="0" l="12065" r="17378" t="17280"/>
          <a:stretch/>
        </p:blipFill>
        <p:spPr>
          <a:xfrm flipH="1">
            <a:off x="10190654" y="3406650"/>
            <a:ext cx="6645146" cy="5390098"/>
          </a:xfrm>
          <a:prstGeom prst="rect">
            <a:avLst/>
          </a:prstGeom>
          <a:noFill/>
          <a:ln>
            <a:noFill/>
          </a:ln>
        </p:spPr>
      </p:pic>
      <p:sp>
        <p:nvSpPr>
          <p:cNvPr id="186" name="Google Shape;186;p24"/>
          <p:cNvSpPr/>
          <p:nvPr/>
        </p:nvSpPr>
        <p:spPr>
          <a:xfrm rot="-1206519">
            <a:off x="-3014248" y="-1749543"/>
            <a:ext cx="7626493" cy="7626493"/>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7" name="Google Shape;187;p24"/>
          <p:cNvSpPr/>
          <p:nvPr/>
        </p:nvSpPr>
        <p:spPr>
          <a:xfrm rot="-1206529">
            <a:off x="-181732" y="-4212345"/>
            <a:ext cx="9392557" cy="9392557"/>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88" name="Google Shape;188;p24"/>
          <p:cNvSpPr txBox="1"/>
          <p:nvPr>
            <p:ph idx="1" type="body"/>
          </p:nvPr>
        </p:nvSpPr>
        <p:spPr>
          <a:xfrm>
            <a:off x="1452200" y="3849600"/>
            <a:ext cx="7654200" cy="4199400"/>
          </a:xfrm>
          <a:prstGeom prst="rect">
            <a:avLst/>
          </a:prstGeom>
        </p:spPr>
        <p:txBody>
          <a:bodyPr anchorCtr="0" anchor="t" bIns="182850" lIns="182850" spcFirstLastPara="1" rIns="182850" wrap="square" tIns="182850">
            <a:noAutofit/>
          </a:bodyPr>
          <a:lstStyle>
            <a:lvl1pPr indent="-406400" lvl="0" marL="457200" rtl="0">
              <a:lnSpc>
                <a:spcPct val="100000"/>
              </a:lnSpc>
              <a:spcBef>
                <a:spcPts val="0"/>
              </a:spcBef>
              <a:spcAft>
                <a:spcPts val="0"/>
              </a:spcAft>
              <a:buClr>
                <a:schemeClr val="lt2"/>
              </a:buClr>
              <a:buSzPts val="2800"/>
              <a:buChar char="●"/>
              <a:defRPr/>
            </a:lvl1pPr>
            <a:lvl2pPr indent="-431800" lvl="1" marL="914400" rtl="0">
              <a:lnSpc>
                <a:spcPct val="100000"/>
              </a:lnSpc>
              <a:spcBef>
                <a:spcPts val="0"/>
              </a:spcBef>
              <a:spcAft>
                <a:spcPts val="0"/>
              </a:spcAft>
              <a:buSzPts val="3200"/>
              <a:buFont typeface="Montserrat"/>
              <a:buChar char="○"/>
              <a:defRPr sz="2400"/>
            </a:lvl2pPr>
            <a:lvl3pPr indent="-431800" lvl="2" marL="1371600" rtl="0">
              <a:spcBef>
                <a:spcPts val="0"/>
              </a:spcBef>
              <a:spcAft>
                <a:spcPts val="0"/>
              </a:spcAft>
              <a:buSzPts val="3200"/>
              <a:buFont typeface="Montserrat"/>
              <a:buChar char="■"/>
              <a:defRPr/>
            </a:lvl3pPr>
            <a:lvl4pPr indent="-431800" lvl="3" marL="1828800" rtl="0">
              <a:spcBef>
                <a:spcPts val="0"/>
              </a:spcBef>
              <a:spcAft>
                <a:spcPts val="0"/>
              </a:spcAft>
              <a:buSzPts val="3200"/>
              <a:buFont typeface="Montserrat"/>
              <a:buChar char="●"/>
              <a:defRPr/>
            </a:lvl4pPr>
            <a:lvl5pPr indent="-431800" lvl="4" marL="2286000" rtl="0">
              <a:spcBef>
                <a:spcPts val="0"/>
              </a:spcBef>
              <a:spcAft>
                <a:spcPts val="0"/>
              </a:spcAft>
              <a:buSzPts val="3200"/>
              <a:buFont typeface="Montserrat"/>
              <a:buChar char="○"/>
              <a:defRPr/>
            </a:lvl5pPr>
            <a:lvl6pPr indent="-431800" lvl="5" marL="2743200" rtl="0">
              <a:spcBef>
                <a:spcPts val="0"/>
              </a:spcBef>
              <a:spcAft>
                <a:spcPts val="0"/>
              </a:spcAft>
              <a:buSzPts val="3200"/>
              <a:buFont typeface="Montserrat"/>
              <a:buChar char="■"/>
              <a:defRPr/>
            </a:lvl6pPr>
            <a:lvl7pPr indent="-431800" lvl="6" marL="3200400" rtl="0">
              <a:spcBef>
                <a:spcPts val="0"/>
              </a:spcBef>
              <a:spcAft>
                <a:spcPts val="0"/>
              </a:spcAft>
              <a:buSzPts val="3200"/>
              <a:buFont typeface="Montserrat"/>
              <a:buChar char="●"/>
              <a:defRPr/>
            </a:lvl7pPr>
            <a:lvl8pPr indent="-431800" lvl="7" marL="3657600" rtl="0">
              <a:spcBef>
                <a:spcPts val="0"/>
              </a:spcBef>
              <a:spcAft>
                <a:spcPts val="0"/>
              </a:spcAft>
              <a:buSzPts val="3200"/>
              <a:buFont typeface="Montserrat"/>
              <a:buChar char="○"/>
              <a:defRPr/>
            </a:lvl8pPr>
            <a:lvl9pPr indent="-431800" lvl="8" marL="4114800" rtl="0">
              <a:spcBef>
                <a:spcPts val="0"/>
              </a:spcBef>
              <a:spcAft>
                <a:spcPts val="0"/>
              </a:spcAft>
              <a:buSzPts val="3200"/>
              <a:buFont typeface="Montserrat"/>
              <a:buChar char="■"/>
              <a:defRPr/>
            </a:lvl9pPr>
          </a:lstStyle>
          <a:p/>
        </p:txBody>
      </p:sp>
      <p:sp>
        <p:nvSpPr>
          <p:cNvPr id="189" name="Google Shape;189;p24"/>
          <p:cNvSpPr txBox="1"/>
          <p:nvPr>
            <p:ph idx="2" type="subTitle"/>
          </p:nvPr>
        </p:nvSpPr>
        <p:spPr>
          <a:xfrm>
            <a:off x="4312000" y="2499441"/>
            <a:ext cx="9664200" cy="921600"/>
          </a:xfrm>
          <a:prstGeom prst="rect">
            <a:avLst/>
          </a:prstGeom>
        </p:spPr>
        <p:txBody>
          <a:bodyPr anchorCtr="0" anchor="ctr" bIns="182850" lIns="182850" spcFirstLastPara="1" rIns="182850" wrap="square" tIns="182850">
            <a:noAutofit/>
          </a:bodyPr>
          <a:lstStyle>
            <a:lvl1pPr lvl="0" rtl="0" algn="ctr">
              <a:lnSpc>
                <a:spcPct val="100000"/>
              </a:lnSpc>
              <a:spcBef>
                <a:spcPts val="0"/>
              </a:spcBef>
              <a:spcAft>
                <a:spcPts val="0"/>
              </a:spcAft>
              <a:buSzPts val="4000"/>
              <a:buNone/>
              <a:defRPr sz="3200"/>
            </a:lvl1pPr>
            <a:lvl2pPr lvl="1" rtl="0" algn="ctr">
              <a:lnSpc>
                <a:spcPct val="100000"/>
              </a:lnSpc>
              <a:spcBef>
                <a:spcPts val="0"/>
              </a:spcBef>
              <a:spcAft>
                <a:spcPts val="0"/>
              </a:spcAft>
              <a:buSzPts val="4000"/>
              <a:buNone/>
              <a:defRPr b="1" sz="4000"/>
            </a:lvl2pPr>
            <a:lvl3pPr lvl="2" rtl="0" algn="ctr">
              <a:lnSpc>
                <a:spcPct val="100000"/>
              </a:lnSpc>
              <a:spcBef>
                <a:spcPts val="0"/>
              </a:spcBef>
              <a:spcAft>
                <a:spcPts val="0"/>
              </a:spcAft>
              <a:buSzPts val="4000"/>
              <a:buNone/>
              <a:defRPr b="1" sz="4000"/>
            </a:lvl3pPr>
            <a:lvl4pPr lvl="3" rtl="0" algn="ctr">
              <a:lnSpc>
                <a:spcPct val="100000"/>
              </a:lnSpc>
              <a:spcBef>
                <a:spcPts val="0"/>
              </a:spcBef>
              <a:spcAft>
                <a:spcPts val="0"/>
              </a:spcAft>
              <a:buSzPts val="4000"/>
              <a:buNone/>
              <a:defRPr b="1" sz="4000"/>
            </a:lvl4pPr>
            <a:lvl5pPr lvl="4" rtl="0" algn="ctr">
              <a:lnSpc>
                <a:spcPct val="100000"/>
              </a:lnSpc>
              <a:spcBef>
                <a:spcPts val="0"/>
              </a:spcBef>
              <a:spcAft>
                <a:spcPts val="0"/>
              </a:spcAft>
              <a:buSzPts val="4000"/>
              <a:buNone/>
              <a:defRPr b="1" sz="4000"/>
            </a:lvl5pPr>
            <a:lvl6pPr lvl="5" rtl="0" algn="ctr">
              <a:lnSpc>
                <a:spcPct val="100000"/>
              </a:lnSpc>
              <a:spcBef>
                <a:spcPts val="0"/>
              </a:spcBef>
              <a:spcAft>
                <a:spcPts val="0"/>
              </a:spcAft>
              <a:buSzPts val="4000"/>
              <a:buNone/>
              <a:defRPr b="1" sz="4000"/>
            </a:lvl6pPr>
            <a:lvl7pPr lvl="6" rtl="0" algn="ctr">
              <a:lnSpc>
                <a:spcPct val="100000"/>
              </a:lnSpc>
              <a:spcBef>
                <a:spcPts val="0"/>
              </a:spcBef>
              <a:spcAft>
                <a:spcPts val="0"/>
              </a:spcAft>
              <a:buSzPts val="4000"/>
              <a:buNone/>
              <a:defRPr b="1" sz="4000"/>
            </a:lvl7pPr>
            <a:lvl8pPr lvl="7" rtl="0" algn="ctr">
              <a:lnSpc>
                <a:spcPct val="100000"/>
              </a:lnSpc>
              <a:spcBef>
                <a:spcPts val="0"/>
              </a:spcBef>
              <a:spcAft>
                <a:spcPts val="0"/>
              </a:spcAft>
              <a:buSzPts val="4000"/>
              <a:buNone/>
              <a:defRPr b="1" sz="4000"/>
            </a:lvl8pPr>
            <a:lvl9pPr lvl="8" rtl="0" algn="ctr">
              <a:lnSpc>
                <a:spcPct val="100000"/>
              </a:lnSpc>
              <a:spcBef>
                <a:spcPts val="0"/>
              </a:spcBef>
              <a:spcAft>
                <a:spcPts val="0"/>
              </a:spcAft>
              <a:buSzPts val="4000"/>
              <a:buNone/>
              <a:defRPr b="1" sz="4000"/>
            </a:lvl9pPr>
          </a:lstStyle>
          <a:p/>
        </p:txBody>
      </p:sp>
      <p:sp>
        <p:nvSpPr>
          <p:cNvPr id="190" name="Google Shape;190;p24"/>
          <p:cNvSpPr txBox="1"/>
          <p:nvPr>
            <p:ph type="title"/>
          </p:nvPr>
        </p:nvSpPr>
        <p:spPr>
          <a:xfrm>
            <a:off x="4312000" y="1085150"/>
            <a:ext cx="9663600" cy="1090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2">
            <a:alphaModFix/>
          </a:blip>
          <a:srcRect b="0" l="12065" r="17378" t="17280"/>
          <a:stretch/>
        </p:blipFill>
        <p:spPr>
          <a:xfrm flipH="1">
            <a:off x="10656304" y="1273450"/>
            <a:ext cx="6645146" cy="5390098"/>
          </a:xfrm>
          <a:prstGeom prst="rect">
            <a:avLst/>
          </a:prstGeom>
          <a:noFill/>
          <a:ln>
            <a:noFill/>
          </a:ln>
        </p:spPr>
      </p:pic>
      <p:sp>
        <p:nvSpPr>
          <p:cNvPr id="193" name="Google Shape;193;p25"/>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4" name="Google Shape;194;p25"/>
          <p:cNvSpPr txBox="1"/>
          <p:nvPr>
            <p:ph type="ctrTitle"/>
          </p:nvPr>
        </p:nvSpPr>
        <p:spPr>
          <a:xfrm>
            <a:off x="4864600" y="1273450"/>
            <a:ext cx="8553600" cy="16782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2"/>
              </a:buClr>
              <a:buSzPts val="10400"/>
              <a:buNone/>
              <a:defRPr sz="120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95" name="Google Shape;195;p25"/>
          <p:cNvSpPr txBox="1"/>
          <p:nvPr>
            <p:ph idx="1" type="subTitle"/>
          </p:nvPr>
        </p:nvSpPr>
        <p:spPr>
          <a:xfrm>
            <a:off x="2908600" y="5011150"/>
            <a:ext cx="5168400" cy="27720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SzPts val="5600"/>
              <a:buNone/>
              <a:defRPr/>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96" name="Google Shape;196;p25"/>
          <p:cNvSpPr/>
          <p:nvPr/>
        </p:nvSpPr>
        <p:spPr>
          <a:xfrm rot="-1206519">
            <a:off x="-3212248" y="-1700693"/>
            <a:ext cx="7626493" cy="7626493"/>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7" name="Google Shape;197;p25"/>
          <p:cNvSpPr/>
          <p:nvPr/>
        </p:nvSpPr>
        <p:spPr>
          <a:xfrm rot="-1206584">
            <a:off x="11961676" y="2871157"/>
            <a:ext cx="11458348" cy="11458348"/>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8" name="Google Shape;198;p25"/>
          <p:cNvSpPr/>
          <p:nvPr/>
        </p:nvSpPr>
        <p:spPr>
          <a:xfrm rot="-1206529">
            <a:off x="-379732" y="-4163495"/>
            <a:ext cx="9392557" cy="9392557"/>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9" name="Google Shape;199;p25"/>
          <p:cNvSpPr txBox="1"/>
          <p:nvPr/>
        </p:nvSpPr>
        <p:spPr>
          <a:xfrm>
            <a:off x="10226600" y="6159150"/>
            <a:ext cx="6117600" cy="10314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lang="en" sz="2400">
                <a:solidFill>
                  <a:schemeClr val="accent5"/>
                </a:solidFill>
                <a:latin typeface="Mukta Light"/>
                <a:ea typeface="Mukta Light"/>
                <a:cs typeface="Mukta Light"/>
                <a:sym typeface="Mukta Light"/>
              </a:rPr>
              <a:t>CREDITS: This presentation template was created by </a:t>
            </a:r>
            <a:r>
              <a:rPr lang="en" sz="2400" u="sng">
                <a:solidFill>
                  <a:schemeClr val="accent5"/>
                </a:solidFill>
                <a:latin typeface="Mukta Light"/>
                <a:ea typeface="Mukta Light"/>
                <a:cs typeface="Mukta Light"/>
                <a:sym typeface="Mukta Light"/>
                <a:hlinkClick r:id="rId3">
                  <a:extLst>
                    <a:ext uri="{A12FA001-AC4F-418D-AE19-62706E023703}">
                      <ahyp:hlinkClr val="tx"/>
                    </a:ext>
                  </a:extLst>
                </a:hlinkClick>
              </a:rPr>
              <a:t>Slidesgo</a:t>
            </a:r>
            <a:r>
              <a:rPr lang="en" sz="2400">
                <a:solidFill>
                  <a:schemeClr val="accent5"/>
                </a:solidFill>
                <a:latin typeface="Mukta Light"/>
                <a:ea typeface="Mukta Light"/>
                <a:cs typeface="Mukta Light"/>
                <a:sym typeface="Mukta Light"/>
              </a:rPr>
              <a:t>, including icons by </a:t>
            </a:r>
            <a:r>
              <a:rPr lang="en" sz="2400" u="sng">
                <a:solidFill>
                  <a:schemeClr val="accent5"/>
                </a:solidFill>
                <a:latin typeface="Mukta Light"/>
                <a:ea typeface="Mukta Light"/>
                <a:cs typeface="Mukta Light"/>
                <a:sym typeface="Mukta Light"/>
                <a:hlinkClick r:id="rId4">
                  <a:extLst>
                    <a:ext uri="{A12FA001-AC4F-418D-AE19-62706E023703}">
                      <ahyp:hlinkClr val="tx"/>
                    </a:ext>
                  </a:extLst>
                </a:hlinkClick>
              </a:rPr>
              <a:t>Flaticon</a:t>
            </a:r>
            <a:r>
              <a:rPr lang="en" sz="2400">
                <a:solidFill>
                  <a:schemeClr val="accent5"/>
                </a:solidFill>
                <a:latin typeface="Mukta Light"/>
                <a:ea typeface="Mukta Light"/>
                <a:cs typeface="Mukta Light"/>
                <a:sym typeface="Mukta Light"/>
              </a:rPr>
              <a:t>, and infographics &amp; images by </a:t>
            </a:r>
            <a:r>
              <a:rPr lang="en" sz="2400" u="sng">
                <a:solidFill>
                  <a:schemeClr val="accent5"/>
                </a:solidFill>
                <a:latin typeface="Mukta Light"/>
                <a:ea typeface="Mukta Light"/>
                <a:cs typeface="Mukta Light"/>
                <a:sym typeface="Mukta Light"/>
                <a:hlinkClick r:id="rId5">
                  <a:extLst>
                    <a:ext uri="{A12FA001-AC4F-418D-AE19-62706E023703}">
                      <ahyp:hlinkClr val="tx"/>
                    </a:ext>
                  </a:extLst>
                </a:hlinkClick>
              </a:rPr>
              <a:t>Freepik</a:t>
            </a:r>
            <a:endParaRPr sz="2400" u="sng">
              <a:solidFill>
                <a:schemeClr val="accent5"/>
              </a:solidFill>
              <a:latin typeface="Mukta Light"/>
              <a:ea typeface="Mukta Light"/>
              <a:cs typeface="Mukta Light"/>
              <a:sym typeface="Mukta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00" name="Shape 200"/>
        <p:cNvGrpSpPr/>
        <p:nvPr/>
      </p:nvGrpSpPr>
      <p:grpSpPr>
        <a:xfrm>
          <a:off x="0" y="0"/>
          <a:ext cx="0" cy="0"/>
          <a:chOff x="0" y="0"/>
          <a:chExt cx="0" cy="0"/>
        </a:xfrm>
      </p:grpSpPr>
      <p:sp>
        <p:nvSpPr>
          <p:cNvPr id="201" name="Google Shape;201;p26"/>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202" name="Google Shape;202;p26"/>
          <p:cNvPicPr preferRelativeResize="0"/>
          <p:nvPr/>
        </p:nvPicPr>
        <p:blipFill rotWithShape="1">
          <a:blip r:embed="rId2">
            <a:alphaModFix/>
          </a:blip>
          <a:srcRect b="0" l="12065" r="17378" t="17280"/>
          <a:stretch/>
        </p:blipFill>
        <p:spPr>
          <a:xfrm flipH="1">
            <a:off x="10656304" y="1273450"/>
            <a:ext cx="6645146" cy="5390098"/>
          </a:xfrm>
          <a:prstGeom prst="rect">
            <a:avLst/>
          </a:prstGeom>
          <a:noFill/>
          <a:ln>
            <a:noFill/>
          </a:ln>
        </p:spPr>
      </p:pic>
      <p:sp>
        <p:nvSpPr>
          <p:cNvPr id="203" name="Google Shape;203;p26"/>
          <p:cNvSpPr/>
          <p:nvPr/>
        </p:nvSpPr>
        <p:spPr>
          <a:xfrm rot="-1206519">
            <a:off x="-3212248" y="-1700693"/>
            <a:ext cx="7626493" cy="7626493"/>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4" name="Google Shape;204;p26"/>
          <p:cNvSpPr/>
          <p:nvPr/>
        </p:nvSpPr>
        <p:spPr>
          <a:xfrm rot="-1206584">
            <a:off x="11961676" y="2871157"/>
            <a:ext cx="11458348" cy="11458348"/>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5" name="Google Shape;205;p26"/>
          <p:cNvSpPr/>
          <p:nvPr/>
        </p:nvSpPr>
        <p:spPr>
          <a:xfrm rot="-1206529">
            <a:off x="-379732" y="-4163495"/>
            <a:ext cx="9392557" cy="9392557"/>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06" name="Shape 206"/>
        <p:cNvGrpSpPr/>
        <p:nvPr/>
      </p:nvGrpSpPr>
      <p:grpSpPr>
        <a:xfrm>
          <a:off x="0" y="0"/>
          <a:ext cx="0" cy="0"/>
          <a:chOff x="0" y="0"/>
          <a:chExt cx="0" cy="0"/>
        </a:xfrm>
      </p:grpSpPr>
      <p:pic>
        <p:nvPicPr>
          <p:cNvPr id="207" name="Google Shape;207;p27"/>
          <p:cNvPicPr preferRelativeResize="0"/>
          <p:nvPr/>
        </p:nvPicPr>
        <p:blipFill rotWithShape="1">
          <a:blip r:embed="rId2">
            <a:alphaModFix/>
          </a:blip>
          <a:srcRect b="18293" l="12562" r="12570" t="0"/>
          <a:stretch/>
        </p:blipFill>
        <p:spPr>
          <a:xfrm>
            <a:off x="382350" y="5872000"/>
            <a:ext cx="5580401" cy="4267102"/>
          </a:xfrm>
          <a:prstGeom prst="rect">
            <a:avLst/>
          </a:prstGeom>
          <a:noFill/>
          <a:ln>
            <a:noFill/>
          </a:ln>
        </p:spPr>
      </p:pic>
      <p:sp>
        <p:nvSpPr>
          <p:cNvPr id="208" name="Google Shape;208;p27"/>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09" name="Google Shape;209;p27"/>
          <p:cNvSpPr/>
          <p:nvPr/>
        </p:nvSpPr>
        <p:spPr>
          <a:xfrm rot="1785996">
            <a:off x="10945841" y="-3339833"/>
            <a:ext cx="7264516" cy="7264516"/>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10" name="Google Shape;210;p27"/>
          <p:cNvSpPr/>
          <p:nvPr/>
        </p:nvSpPr>
        <p:spPr>
          <a:xfrm rot="1785889">
            <a:off x="14225395" y="-1966978"/>
            <a:ext cx="8129063" cy="8129063"/>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4" name="Shape 21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5" name="Shape 215"/>
        <p:cNvGrpSpPr/>
        <p:nvPr/>
      </p:nvGrpSpPr>
      <p:grpSpPr>
        <a:xfrm>
          <a:off x="0" y="0"/>
          <a:ext cx="0" cy="0"/>
          <a:chOff x="0" y="0"/>
          <a:chExt cx="0" cy="0"/>
        </a:xfrm>
      </p:grpSpPr>
      <p:sp>
        <p:nvSpPr>
          <p:cNvPr id="216" name="Google Shape;216;p30"/>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lvl1pPr lvl="0" rtl="0">
              <a:spcBef>
                <a:spcPts val="0"/>
              </a:spcBef>
              <a:spcAft>
                <a:spcPts val="0"/>
              </a:spcAft>
              <a:buSzPts val="4800"/>
              <a:buFont typeface="Arial"/>
              <a:buNone/>
              <a:defRPr>
                <a:latin typeface="Arial"/>
                <a:ea typeface="Arial"/>
                <a:cs typeface="Arial"/>
                <a:sym typeface="Arial"/>
              </a:defRPr>
            </a:lvl1pPr>
            <a:lvl2pPr lvl="1" rtl="0">
              <a:spcBef>
                <a:spcPts val="0"/>
              </a:spcBef>
              <a:spcAft>
                <a:spcPts val="0"/>
              </a:spcAft>
              <a:buSzPts val="4800"/>
              <a:buFont typeface="Arial"/>
              <a:buNone/>
              <a:defRPr>
                <a:latin typeface="Arial"/>
                <a:ea typeface="Arial"/>
                <a:cs typeface="Arial"/>
                <a:sym typeface="Arial"/>
              </a:defRPr>
            </a:lvl2pPr>
            <a:lvl3pPr lvl="2" rtl="0">
              <a:spcBef>
                <a:spcPts val="0"/>
              </a:spcBef>
              <a:spcAft>
                <a:spcPts val="0"/>
              </a:spcAft>
              <a:buSzPts val="4800"/>
              <a:buFont typeface="Arial"/>
              <a:buNone/>
              <a:defRPr>
                <a:latin typeface="Arial"/>
                <a:ea typeface="Arial"/>
                <a:cs typeface="Arial"/>
                <a:sym typeface="Arial"/>
              </a:defRPr>
            </a:lvl3pPr>
            <a:lvl4pPr lvl="3" rtl="0">
              <a:spcBef>
                <a:spcPts val="0"/>
              </a:spcBef>
              <a:spcAft>
                <a:spcPts val="0"/>
              </a:spcAft>
              <a:buSzPts val="4800"/>
              <a:buFont typeface="Arial"/>
              <a:buNone/>
              <a:defRPr>
                <a:latin typeface="Arial"/>
                <a:ea typeface="Arial"/>
                <a:cs typeface="Arial"/>
                <a:sym typeface="Arial"/>
              </a:defRPr>
            </a:lvl4pPr>
            <a:lvl5pPr lvl="4" rtl="0">
              <a:spcBef>
                <a:spcPts val="0"/>
              </a:spcBef>
              <a:spcAft>
                <a:spcPts val="0"/>
              </a:spcAft>
              <a:buSzPts val="4800"/>
              <a:buFont typeface="Arial"/>
              <a:buNone/>
              <a:defRPr>
                <a:latin typeface="Arial"/>
                <a:ea typeface="Arial"/>
                <a:cs typeface="Arial"/>
                <a:sym typeface="Arial"/>
              </a:defRPr>
            </a:lvl5pPr>
            <a:lvl6pPr lvl="5" rtl="0">
              <a:spcBef>
                <a:spcPts val="0"/>
              </a:spcBef>
              <a:spcAft>
                <a:spcPts val="0"/>
              </a:spcAft>
              <a:buSzPts val="4800"/>
              <a:buFont typeface="Arial"/>
              <a:buNone/>
              <a:defRPr>
                <a:latin typeface="Arial"/>
                <a:ea typeface="Arial"/>
                <a:cs typeface="Arial"/>
                <a:sym typeface="Arial"/>
              </a:defRPr>
            </a:lvl6pPr>
            <a:lvl7pPr lvl="6" rtl="0">
              <a:spcBef>
                <a:spcPts val="0"/>
              </a:spcBef>
              <a:spcAft>
                <a:spcPts val="0"/>
              </a:spcAft>
              <a:buSzPts val="4800"/>
              <a:buFont typeface="Arial"/>
              <a:buNone/>
              <a:defRPr>
                <a:latin typeface="Arial"/>
                <a:ea typeface="Arial"/>
                <a:cs typeface="Arial"/>
                <a:sym typeface="Arial"/>
              </a:defRPr>
            </a:lvl7pPr>
            <a:lvl8pPr lvl="7" rtl="0">
              <a:spcBef>
                <a:spcPts val="0"/>
              </a:spcBef>
              <a:spcAft>
                <a:spcPts val="0"/>
              </a:spcAft>
              <a:buSzPts val="4800"/>
              <a:buFont typeface="Arial"/>
              <a:buNone/>
              <a:defRPr>
                <a:latin typeface="Arial"/>
                <a:ea typeface="Arial"/>
                <a:cs typeface="Arial"/>
                <a:sym typeface="Arial"/>
              </a:defRPr>
            </a:lvl8pPr>
            <a:lvl9pPr lvl="8" rtl="0">
              <a:spcBef>
                <a:spcPts val="0"/>
              </a:spcBef>
              <a:spcAft>
                <a:spcPts val="0"/>
              </a:spcAft>
              <a:buSzPts val="48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1" name="Google Shape;21;p4"/>
          <p:cNvSpPr/>
          <p:nvPr/>
        </p:nvSpPr>
        <p:spPr>
          <a:xfrm>
            <a:off x="12120490" y="-3178150"/>
            <a:ext cx="10147800" cy="10147800"/>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2" name="Google Shape;22;p4"/>
          <p:cNvSpPr/>
          <p:nvPr/>
        </p:nvSpPr>
        <p:spPr>
          <a:xfrm>
            <a:off x="11403301" y="-2812721"/>
            <a:ext cx="6451200" cy="64512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3" name="Google Shape;23;p4"/>
          <p:cNvSpPr txBox="1"/>
          <p:nvPr>
            <p:ph idx="1" type="body"/>
          </p:nvPr>
        </p:nvSpPr>
        <p:spPr>
          <a:xfrm>
            <a:off x="1452200" y="2304950"/>
            <a:ext cx="15383400" cy="6832800"/>
          </a:xfrm>
          <a:prstGeom prst="rect">
            <a:avLst/>
          </a:prstGeom>
        </p:spPr>
        <p:txBody>
          <a:bodyPr anchorCtr="0" anchor="ctr" bIns="182850" lIns="182850" spcFirstLastPara="1" rIns="182850" wrap="square" tIns="182850">
            <a:noAutofit/>
          </a:bodyPr>
          <a:lstStyle>
            <a:lvl1pPr indent="-406400" lvl="0" marL="457200">
              <a:spcBef>
                <a:spcPts val="0"/>
              </a:spcBef>
              <a:spcAft>
                <a:spcPts val="0"/>
              </a:spcAft>
              <a:buSzPts val="2800"/>
              <a:buChar char="●"/>
              <a:defRPr sz="2400"/>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24" name="Google Shape;24;p4"/>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7" name="Google Shape;27;p5"/>
          <p:cNvSpPr txBox="1"/>
          <p:nvPr>
            <p:ph type="title"/>
          </p:nvPr>
        </p:nvSpPr>
        <p:spPr>
          <a:xfrm>
            <a:off x="2256453" y="1797900"/>
            <a:ext cx="6181800" cy="676800"/>
          </a:xfrm>
          <a:prstGeom prst="rect">
            <a:avLst/>
          </a:prstGeom>
        </p:spPr>
        <p:txBody>
          <a:bodyPr anchorCtr="0" anchor="ctr" bIns="182850" lIns="182850" spcFirstLastPara="1" rIns="182850" wrap="square" tIns="182850">
            <a:noAutofit/>
          </a:bodyPr>
          <a:lstStyle>
            <a:lvl1pPr lvl="0" rtl="0" algn="r">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8" name="Google Shape;28;p5"/>
          <p:cNvSpPr txBox="1"/>
          <p:nvPr>
            <p:ph idx="1" type="subTitle"/>
          </p:nvPr>
        </p:nvSpPr>
        <p:spPr>
          <a:xfrm>
            <a:off x="2256350" y="2818901"/>
            <a:ext cx="6181800" cy="1332000"/>
          </a:xfrm>
          <a:prstGeom prst="rect">
            <a:avLst/>
          </a:prstGeom>
        </p:spPr>
        <p:txBody>
          <a:bodyPr anchorCtr="0" anchor="ctr" bIns="182850" lIns="182850" spcFirstLastPara="1" rIns="182850" wrap="square" tIns="182850">
            <a:noAutofit/>
          </a:bodyPr>
          <a:lstStyle>
            <a:lvl1pPr lvl="0" rtl="0" algn="r">
              <a:lnSpc>
                <a:spcPct val="100000"/>
              </a:lnSpc>
              <a:spcBef>
                <a:spcPts val="0"/>
              </a:spcBef>
              <a:spcAft>
                <a:spcPts val="0"/>
              </a:spcAft>
              <a:buClr>
                <a:schemeClr val="dk1"/>
              </a:buClr>
              <a:buSzPts val="2800"/>
              <a:buNone/>
              <a:defRPr sz="3200"/>
            </a:lvl1pPr>
            <a:lvl2pPr lvl="1" rtl="0" algn="r">
              <a:spcBef>
                <a:spcPts val="0"/>
              </a:spcBef>
              <a:spcAft>
                <a:spcPts val="0"/>
              </a:spcAft>
              <a:buClr>
                <a:schemeClr val="dk1"/>
              </a:buClr>
              <a:buSzPts val="2800"/>
              <a:buNone/>
              <a:defRPr>
                <a:solidFill>
                  <a:schemeClr val="dk1"/>
                </a:solidFill>
              </a:defRPr>
            </a:lvl2pPr>
            <a:lvl3pPr lvl="2" rtl="0" algn="r">
              <a:spcBef>
                <a:spcPts val="0"/>
              </a:spcBef>
              <a:spcAft>
                <a:spcPts val="0"/>
              </a:spcAft>
              <a:buClr>
                <a:schemeClr val="dk1"/>
              </a:buClr>
              <a:buSzPts val="2800"/>
              <a:buNone/>
              <a:defRPr>
                <a:solidFill>
                  <a:schemeClr val="dk1"/>
                </a:solidFill>
              </a:defRPr>
            </a:lvl3pPr>
            <a:lvl4pPr lvl="3" rtl="0" algn="r">
              <a:spcBef>
                <a:spcPts val="0"/>
              </a:spcBef>
              <a:spcAft>
                <a:spcPts val="0"/>
              </a:spcAft>
              <a:buClr>
                <a:schemeClr val="dk1"/>
              </a:buClr>
              <a:buSzPts val="2800"/>
              <a:buNone/>
              <a:defRPr>
                <a:solidFill>
                  <a:schemeClr val="dk1"/>
                </a:solidFill>
              </a:defRPr>
            </a:lvl4pPr>
            <a:lvl5pPr lvl="4" rtl="0" algn="r">
              <a:spcBef>
                <a:spcPts val="0"/>
              </a:spcBef>
              <a:spcAft>
                <a:spcPts val="0"/>
              </a:spcAft>
              <a:buClr>
                <a:schemeClr val="dk1"/>
              </a:buClr>
              <a:buSzPts val="2800"/>
              <a:buNone/>
              <a:defRPr>
                <a:solidFill>
                  <a:schemeClr val="dk1"/>
                </a:solidFill>
              </a:defRPr>
            </a:lvl5pPr>
            <a:lvl6pPr lvl="5" rtl="0" algn="r">
              <a:spcBef>
                <a:spcPts val="0"/>
              </a:spcBef>
              <a:spcAft>
                <a:spcPts val="0"/>
              </a:spcAft>
              <a:buClr>
                <a:schemeClr val="dk1"/>
              </a:buClr>
              <a:buSzPts val="2800"/>
              <a:buNone/>
              <a:defRPr>
                <a:solidFill>
                  <a:schemeClr val="dk1"/>
                </a:solidFill>
              </a:defRPr>
            </a:lvl6pPr>
            <a:lvl7pPr lvl="6" rtl="0" algn="r">
              <a:spcBef>
                <a:spcPts val="0"/>
              </a:spcBef>
              <a:spcAft>
                <a:spcPts val="0"/>
              </a:spcAft>
              <a:buClr>
                <a:schemeClr val="dk1"/>
              </a:buClr>
              <a:buSzPts val="2800"/>
              <a:buNone/>
              <a:defRPr>
                <a:solidFill>
                  <a:schemeClr val="dk1"/>
                </a:solidFill>
              </a:defRPr>
            </a:lvl7pPr>
            <a:lvl8pPr lvl="7" rtl="0" algn="r">
              <a:spcBef>
                <a:spcPts val="0"/>
              </a:spcBef>
              <a:spcAft>
                <a:spcPts val="0"/>
              </a:spcAft>
              <a:buClr>
                <a:schemeClr val="dk1"/>
              </a:buClr>
              <a:buSzPts val="2800"/>
              <a:buNone/>
              <a:defRPr>
                <a:solidFill>
                  <a:schemeClr val="dk1"/>
                </a:solidFill>
              </a:defRPr>
            </a:lvl8pPr>
            <a:lvl9pPr lvl="8" rtl="0" algn="r">
              <a:spcBef>
                <a:spcPts val="0"/>
              </a:spcBef>
              <a:spcAft>
                <a:spcPts val="0"/>
              </a:spcAft>
              <a:buClr>
                <a:schemeClr val="dk1"/>
              </a:buClr>
              <a:buSzPts val="2800"/>
              <a:buNone/>
              <a:defRPr>
                <a:solidFill>
                  <a:schemeClr val="dk1"/>
                </a:solidFill>
              </a:defRPr>
            </a:lvl9pPr>
          </a:lstStyle>
          <a:p/>
        </p:txBody>
      </p:sp>
      <p:sp>
        <p:nvSpPr>
          <p:cNvPr id="29" name="Google Shape;29;p5"/>
          <p:cNvSpPr txBox="1"/>
          <p:nvPr>
            <p:ph idx="2" type="title"/>
          </p:nvPr>
        </p:nvSpPr>
        <p:spPr>
          <a:xfrm>
            <a:off x="9849850" y="1797900"/>
            <a:ext cx="6181800" cy="676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0" name="Google Shape;30;p5"/>
          <p:cNvSpPr txBox="1"/>
          <p:nvPr>
            <p:ph idx="3" type="subTitle"/>
          </p:nvPr>
        </p:nvSpPr>
        <p:spPr>
          <a:xfrm>
            <a:off x="9849850" y="2818901"/>
            <a:ext cx="6181800" cy="13320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chemeClr val="dk1"/>
              </a:buClr>
              <a:buSzPts val="2800"/>
              <a:buNone/>
              <a:defRPr sz="3200"/>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31" name="Google Shape;31;p5"/>
          <p:cNvSpPr/>
          <p:nvPr/>
        </p:nvSpPr>
        <p:spPr>
          <a:xfrm rot="1785916">
            <a:off x="12548355" y="856043"/>
            <a:ext cx="8574919" cy="857491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 name="Google Shape;32;p5"/>
          <p:cNvSpPr/>
          <p:nvPr/>
        </p:nvSpPr>
        <p:spPr>
          <a:xfrm rot="1785864">
            <a:off x="15367404" y="4834456"/>
            <a:ext cx="4149185" cy="4149185"/>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3" name="Google Shape;33;p5"/>
          <p:cNvSpPr/>
          <p:nvPr/>
        </p:nvSpPr>
        <p:spPr>
          <a:xfrm rot="1785916">
            <a:off x="-3273495" y="4974393"/>
            <a:ext cx="8574919" cy="8574919"/>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6" name="Google Shape;36;p6"/>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
        <p:nvSpPr>
          <p:cNvPr id="37" name="Google Shape;37;p6"/>
          <p:cNvSpPr/>
          <p:nvPr/>
        </p:nvSpPr>
        <p:spPr>
          <a:xfrm rot="1225979">
            <a:off x="12630050" y="-4490140"/>
            <a:ext cx="11640401" cy="11640401"/>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8" name="Google Shape;38;p6"/>
          <p:cNvSpPr/>
          <p:nvPr/>
        </p:nvSpPr>
        <p:spPr>
          <a:xfrm rot="1226061">
            <a:off x="11145206" y="-3463851"/>
            <a:ext cx="6248607" cy="6248607"/>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1" name="Google Shape;41;p7"/>
          <p:cNvSpPr txBox="1"/>
          <p:nvPr>
            <p:ph idx="1" type="body"/>
          </p:nvPr>
        </p:nvSpPr>
        <p:spPr>
          <a:xfrm>
            <a:off x="8701300" y="3443050"/>
            <a:ext cx="7911000" cy="4410600"/>
          </a:xfrm>
          <a:prstGeom prst="rect">
            <a:avLst/>
          </a:prstGeom>
        </p:spPr>
        <p:txBody>
          <a:bodyPr anchorCtr="0" anchor="ctr" bIns="182850" lIns="182850" spcFirstLastPara="1" rIns="182850" wrap="square" tIns="182850">
            <a:noAutofit/>
          </a:bodyPr>
          <a:lstStyle>
            <a:lvl1pPr indent="-406400" lvl="0" marL="457200" rtl="0">
              <a:spcBef>
                <a:spcPts val="0"/>
              </a:spcBef>
              <a:spcAft>
                <a:spcPts val="0"/>
              </a:spcAft>
              <a:buSzPts val="2800"/>
              <a:buChar char="●"/>
              <a:defRPr sz="3200"/>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2" name="Google Shape;42;p7"/>
          <p:cNvSpPr txBox="1"/>
          <p:nvPr>
            <p:ph type="title"/>
          </p:nvPr>
        </p:nvSpPr>
        <p:spPr>
          <a:xfrm>
            <a:off x="8701300" y="1085150"/>
            <a:ext cx="7911000" cy="1090200"/>
          </a:xfrm>
          <a:prstGeom prst="rect">
            <a:avLst/>
          </a:prstGeom>
        </p:spPr>
        <p:txBody>
          <a:bodyPr anchorCtr="0" anchor="ctr" bIns="182850" lIns="182850" spcFirstLastPara="1" rIns="182850" wrap="square" tIns="182850">
            <a:noAutofit/>
          </a:bodyPr>
          <a:lstStyle>
            <a:lvl1pPr lvl="0" rtl="0">
              <a:spcBef>
                <a:spcPts val="0"/>
              </a:spcBef>
              <a:spcAft>
                <a:spcPts val="0"/>
              </a:spcAft>
              <a:buSzPts val="5600"/>
              <a:buNone/>
              <a:defRPr/>
            </a:lvl1pPr>
            <a:lvl2pPr lvl="1" rtl="0">
              <a:spcBef>
                <a:spcPts val="0"/>
              </a:spcBef>
              <a:spcAft>
                <a:spcPts val="0"/>
              </a:spcAft>
              <a:buSzPts val="5600"/>
              <a:buNone/>
              <a:defRPr>
                <a:latin typeface="Mukta"/>
                <a:ea typeface="Mukta"/>
                <a:cs typeface="Mukta"/>
                <a:sym typeface="Mukta"/>
              </a:defRPr>
            </a:lvl2pPr>
            <a:lvl3pPr lvl="2" rtl="0">
              <a:spcBef>
                <a:spcPts val="0"/>
              </a:spcBef>
              <a:spcAft>
                <a:spcPts val="0"/>
              </a:spcAft>
              <a:buSzPts val="5600"/>
              <a:buNone/>
              <a:defRPr>
                <a:latin typeface="Mukta"/>
                <a:ea typeface="Mukta"/>
                <a:cs typeface="Mukta"/>
                <a:sym typeface="Mukta"/>
              </a:defRPr>
            </a:lvl3pPr>
            <a:lvl4pPr lvl="3" rtl="0">
              <a:spcBef>
                <a:spcPts val="0"/>
              </a:spcBef>
              <a:spcAft>
                <a:spcPts val="0"/>
              </a:spcAft>
              <a:buSzPts val="5600"/>
              <a:buNone/>
              <a:defRPr>
                <a:latin typeface="Mukta"/>
                <a:ea typeface="Mukta"/>
                <a:cs typeface="Mukta"/>
                <a:sym typeface="Mukta"/>
              </a:defRPr>
            </a:lvl4pPr>
            <a:lvl5pPr lvl="4" rtl="0">
              <a:spcBef>
                <a:spcPts val="0"/>
              </a:spcBef>
              <a:spcAft>
                <a:spcPts val="0"/>
              </a:spcAft>
              <a:buSzPts val="5600"/>
              <a:buNone/>
              <a:defRPr>
                <a:latin typeface="Mukta"/>
                <a:ea typeface="Mukta"/>
                <a:cs typeface="Mukta"/>
                <a:sym typeface="Mukta"/>
              </a:defRPr>
            </a:lvl5pPr>
            <a:lvl6pPr lvl="5" rtl="0">
              <a:spcBef>
                <a:spcPts val="0"/>
              </a:spcBef>
              <a:spcAft>
                <a:spcPts val="0"/>
              </a:spcAft>
              <a:buSzPts val="5600"/>
              <a:buNone/>
              <a:defRPr>
                <a:latin typeface="Mukta"/>
                <a:ea typeface="Mukta"/>
                <a:cs typeface="Mukta"/>
                <a:sym typeface="Mukta"/>
              </a:defRPr>
            </a:lvl6pPr>
            <a:lvl7pPr lvl="6" rtl="0">
              <a:spcBef>
                <a:spcPts val="0"/>
              </a:spcBef>
              <a:spcAft>
                <a:spcPts val="0"/>
              </a:spcAft>
              <a:buSzPts val="5600"/>
              <a:buNone/>
              <a:defRPr>
                <a:latin typeface="Mukta"/>
                <a:ea typeface="Mukta"/>
                <a:cs typeface="Mukta"/>
                <a:sym typeface="Mukta"/>
              </a:defRPr>
            </a:lvl7pPr>
            <a:lvl8pPr lvl="7" rtl="0">
              <a:spcBef>
                <a:spcPts val="0"/>
              </a:spcBef>
              <a:spcAft>
                <a:spcPts val="0"/>
              </a:spcAft>
              <a:buSzPts val="5600"/>
              <a:buNone/>
              <a:defRPr>
                <a:latin typeface="Mukta"/>
                <a:ea typeface="Mukta"/>
                <a:cs typeface="Mukta"/>
                <a:sym typeface="Mukta"/>
              </a:defRPr>
            </a:lvl8pPr>
            <a:lvl9pPr lvl="8" rtl="0">
              <a:spcBef>
                <a:spcPts val="0"/>
              </a:spcBef>
              <a:spcAft>
                <a:spcPts val="0"/>
              </a:spcAft>
              <a:buSzPts val="5600"/>
              <a:buNone/>
              <a:defRPr>
                <a:latin typeface="Mukta"/>
                <a:ea typeface="Mukta"/>
                <a:cs typeface="Mukta"/>
                <a:sym typeface="Mukt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 name="Google Shape;45;p8"/>
          <p:cNvSpPr txBox="1"/>
          <p:nvPr>
            <p:ph type="title"/>
          </p:nvPr>
        </p:nvSpPr>
        <p:spPr>
          <a:xfrm>
            <a:off x="1452200" y="1324550"/>
            <a:ext cx="15383400" cy="2349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2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6" name="Shape 46"/>
        <p:cNvGrpSpPr/>
        <p:nvPr/>
      </p:nvGrpSpPr>
      <p:grpSpPr>
        <a:xfrm>
          <a:off x="0" y="0"/>
          <a:ext cx="0" cy="0"/>
          <a:chOff x="0" y="0"/>
          <a:chExt cx="0" cy="0"/>
        </a:xfrm>
      </p:grpSpPr>
      <p:sp>
        <p:nvSpPr>
          <p:cNvPr id="47" name="Google Shape;47;p9"/>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8" name="Google Shape;48;p9"/>
          <p:cNvSpPr/>
          <p:nvPr/>
        </p:nvSpPr>
        <p:spPr>
          <a:xfrm>
            <a:off x="-3435597" y="-3196450"/>
            <a:ext cx="8563200" cy="85632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 name="Google Shape;49;p9"/>
          <p:cNvSpPr txBox="1"/>
          <p:nvPr>
            <p:ph type="title"/>
          </p:nvPr>
        </p:nvSpPr>
        <p:spPr>
          <a:xfrm>
            <a:off x="1821100" y="3066000"/>
            <a:ext cx="6954000" cy="1241400"/>
          </a:xfrm>
          <a:prstGeom prst="rect">
            <a:avLst/>
          </a:prstGeom>
        </p:spPr>
        <p:txBody>
          <a:bodyPr anchorCtr="0" anchor="ctr" bIns="182850" lIns="182850" spcFirstLastPara="1" rIns="182850" wrap="square" tIns="182850">
            <a:noAutofit/>
          </a:bodyPr>
          <a:lstStyle>
            <a:lvl1pPr lvl="0">
              <a:spcBef>
                <a:spcPts val="0"/>
              </a:spcBef>
              <a:spcAft>
                <a:spcPts val="0"/>
              </a:spcAft>
              <a:buSzPts val="8400"/>
              <a:buNone/>
              <a:defRPr sz="80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50" name="Google Shape;50;p9"/>
          <p:cNvSpPr txBox="1"/>
          <p:nvPr>
            <p:ph idx="1" type="subTitle"/>
          </p:nvPr>
        </p:nvSpPr>
        <p:spPr>
          <a:xfrm>
            <a:off x="1821100" y="4645250"/>
            <a:ext cx="6326400" cy="2575800"/>
          </a:xfrm>
          <a:prstGeom prst="rect">
            <a:avLst/>
          </a:prstGeom>
        </p:spPr>
        <p:txBody>
          <a:bodyPr anchorCtr="0" anchor="ctr" bIns="182850" lIns="182850" spcFirstLastPara="1" rIns="182850" wrap="square" tIns="182850">
            <a:noAutofit/>
          </a:bodyPr>
          <a:lstStyle>
            <a:lvl1pPr lvl="0">
              <a:lnSpc>
                <a:spcPct val="100000"/>
              </a:lnSpc>
              <a:spcBef>
                <a:spcPts val="0"/>
              </a:spcBef>
              <a:spcAft>
                <a:spcPts val="0"/>
              </a:spcAft>
              <a:buSzPts val="4200"/>
              <a:buNone/>
              <a:defRPr sz="3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flipH="1" rot="10800000">
            <a:off x="-300" y="3451200"/>
            <a:ext cx="18288000" cy="6835800"/>
          </a:xfrm>
          <a:prstGeom prst="rect">
            <a:avLst/>
          </a:prstGeom>
          <a:gradFill>
            <a:gsLst>
              <a:gs pos="0">
                <a:schemeClr val="dk1"/>
              </a:gs>
              <a:gs pos="100000">
                <a:srgbClr val="FFFFFF">
                  <a:alpha val="0"/>
                </a:srgbClr>
              </a:gs>
            </a:gsLst>
            <a:lin ang="5400012"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10"/>
          <p:cNvSpPr/>
          <p:nvPr/>
        </p:nvSpPr>
        <p:spPr>
          <a:xfrm>
            <a:off x="861600" y="877850"/>
            <a:ext cx="16580400" cy="85632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 name="Google Shape;54;p10"/>
          <p:cNvSpPr txBox="1"/>
          <p:nvPr>
            <p:ph type="title"/>
          </p:nvPr>
        </p:nvSpPr>
        <p:spPr>
          <a:xfrm>
            <a:off x="1452200" y="7078700"/>
            <a:ext cx="7746600" cy="1877400"/>
          </a:xfrm>
          <a:prstGeom prst="rect">
            <a:avLst/>
          </a:prstGeom>
          <a:noFill/>
        </p:spPr>
        <p:txBody>
          <a:bodyPr anchorCtr="0" anchor="ctr" bIns="182850" lIns="182850" spcFirstLastPara="1" rIns="182850" wrap="square" tIns="182850">
            <a:noAutofit/>
          </a:bodyPr>
          <a:lstStyle>
            <a:lvl1pPr lvl="0" rtl="0">
              <a:spcBef>
                <a:spcPts val="0"/>
              </a:spcBef>
              <a:spcAft>
                <a:spcPts val="0"/>
              </a:spcAft>
              <a:buSzPts val="8400"/>
              <a:buNone/>
              <a:defRPr/>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ctr" bIns="182850" lIns="182850" spcFirstLastPara="1" rIns="182850" wrap="square" tIns="182850">
            <a:noAutofit/>
          </a:bodyPr>
          <a:lstStyle>
            <a:lvl1pPr lvl="0">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1pPr>
            <a:lvl2pPr lvl="1">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2pPr>
            <a:lvl3pPr lvl="2">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3pPr>
            <a:lvl4pPr lvl="3">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4pPr>
            <a:lvl5pPr lvl="4">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5pPr>
            <a:lvl6pPr lvl="5">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6pPr>
            <a:lvl7pPr lvl="6">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7pPr>
            <a:lvl8pPr lvl="7">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8pPr>
            <a:lvl9pPr lvl="8">
              <a:lnSpc>
                <a:spcPct val="100000"/>
              </a:lnSpc>
              <a:spcBef>
                <a:spcPts val="0"/>
              </a:spcBef>
              <a:spcAft>
                <a:spcPts val="0"/>
              </a:spcAft>
              <a:buClr>
                <a:schemeClr val="accent5"/>
              </a:buClr>
              <a:buSzPts val="5600"/>
              <a:buFont typeface="Montserrat Medium"/>
              <a:buNone/>
              <a:defRPr sz="5600">
                <a:solidFill>
                  <a:schemeClr val="accent5"/>
                </a:solidFill>
                <a:latin typeface="Montserrat Medium"/>
                <a:ea typeface="Montserrat Medium"/>
                <a:cs typeface="Montserrat Medium"/>
                <a:sym typeface="Montserrat Medium"/>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ctr" bIns="182850" lIns="182850" spcFirstLastPara="1" rIns="182850" wrap="square" tIns="182850">
            <a:noAutofit/>
          </a:bodyPr>
          <a:lstStyle>
            <a:lvl1pPr indent="-406400" lvl="0" marL="4572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1pPr>
            <a:lvl2pPr indent="-406400" lvl="1" marL="9144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2pPr>
            <a:lvl3pPr indent="-406400" lvl="2" marL="13716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3pPr>
            <a:lvl4pPr indent="-406400" lvl="3" marL="18288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4pPr>
            <a:lvl5pPr indent="-406400" lvl="4" marL="22860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5pPr>
            <a:lvl6pPr indent="-406400" lvl="5" marL="27432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6pPr>
            <a:lvl7pPr indent="-406400" lvl="6" marL="32004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7pPr>
            <a:lvl8pPr indent="-406400" lvl="7" marL="36576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8pPr>
            <a:lvl9pPr indent="-406400" lvl="8" marL="4114800">
              <a:lnSpc>
                <a:spcPct val="100000"/>
              </a:lnSpc>
              <a:spcBef>
                <a:spcPts val="0"/>
              </a:spcBef>
              <a:spcAft>
                <a:spcPts val="0"/>
              </a:spcAft>
              <a:buClr>
                <a:schemeClr val="accent5"/>
              </a:buClr>
              <a:buSzPts val="2800"/>
              <a:buFont typeface="Mukta Light"/>
              <a:buChar char="■"/>
              <a:defRPr sz="2800">
                <a:solidFill>
                  <a:schemeClr val="accent5"/>
                </a:solidFill>
                <a:latin typeface="Mukta Light"/>
                <a:ea typeface="Mukta Light"/>
                <a:cs typeface="Mukta Light"/>
                <a:sym typeface="Mukt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 name="Shape 211"/>
        <p:cNvGrpSpPr/>
        <p:nvPr/>
      </p:nvGrpSpPr>
      <p:grpSpPr>
        <a:xfrm>
          <a:off x="0" y="0"/>
          <a:ext cx="0" cy="0"/>
          <a:chOff x="0" y="0"/>
          <a:chExt cx="0" cy="0"/>
        </a:xfrm>
      </p:grpSpPr>
      <p:sp>
        <p:nvSpPr>
          <p:cNvPr id="212" name="Google Shape;212;p28"/>
          <p:cNvSpPr txBox="1"/>
          <p:nvPr>
            <p:ph type="title"/>
          </p:nvPr>
        </p:nvSpPr>
        <p:spPr>
          <a:xfrm>
            <a:off x="2136200" y="1866900"/>
            <a:ext cx="14094600" cy="964800"/>
          </a:xfrm>
          <a:prstGeom prst="rect">
            <a:avLst/>
          </a:prstGeom>
          <a:noFill/>
          <a:ln>
            <a:noFill/>
          </a:ln>
        </p:spPr>
        <p:txBody>
          <a:bodyPr anchorCtr="0" anchor="t" bIns="182850" lIns="182850" spcFirstLastPara="1" rIns="182850" wrap="square" tIns="182850">
            <a:noAutofit/>
          </a:bodyPr>
          <a:lstStyle>
            <a:lvl1pPr lvl="0"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4800"/>
              <a:buFont typeface="Proxima Nova Semibold"/>
              <a:buNone/>
              <a:defRPr sz="4800">
                <a:solidFill>
                  <a:srgbClr val="FFFFFF"/>
                </a:solidFill>
                <a:latin typeface="Proxima Nova Semibold"/>
                <a:ea typeface="Proxima Nova Semibold"/>
                <a:cs typeface="Proxima Nova Semibold"/>
                <a:sym typeface="Proxima Nova Semibold"/>
              </a:defRPr>
            </a:lvl9pPr>
          </a:lstStyle>
          <a:p/>
        </p:txBody>
      </p:sp>
      <p:sp>
        <p:nvSpPr>
          <p:cNvPr id="213" name="Google Shape;213;p28"/>
          <p:cNvSpPr txBox="1"/>
          <p:nvPr>
            <p:ph idx="1" type="body"/>
          </p:nvPr>
        </p:nvSpPr>
        <p:spPr>
          <a:xfrm>
            <a:off x="2136200" y="3390901"/>
            <a:ext cx="14094600" cy="5004000"/>
          </a:xfrm>
          <a:prstGeom prst="rect">
            <a:avLst/>
          </a:prstGeom>
          <a:noFill/>
          <a:ln>
            <a:noFill/>
          </a:ln>
        </p:spPr>
        <p:txBody>
          <a:bodyPr anchorCtr="0" anchor="t" bIns="182850" lIns="182850" spcFirstLastPara="1" rIns="182850" wrap="square" tIns="182850">
            <a:noAutofit/>
          </a:bodyPr>
          <a:lstStyle>
            <a:lvl1pPr indent="-368300" lvl="0" marL="457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1pPr>
            <a:lvl2pPr indent="-368300" lvl="1" marL="914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2pPr>
            <a:lvl3pPr indent="-368300" lvl="2" marL="1371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3pPr>
            <a:lvl4pPr indent="-368300" lvl="3" marL="1828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4pPr>
            <a:lvl5pPr indent="-368300" lvl="4" marL="22860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5pPr>
            <a:lvl6pPr indent="-368300" lvl="5" marL="27432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6pPr>
            <a:lvl7pPr indent="-368300" lvl="6" marL="32004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7pPr>
            <a:lvl8pPr indent="-368300" lvl="7" marL="36576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8pPr>
            <a:lvl9pPr indent="-368300" lvl="8" marL="4114800" rtl="0">
              <a:lnSpc>
                <a:spcPct val="115000"/>
              </a:lnSpc>
              <a:spcBef>
                <a:spcPts val="0"/>
              </a:spcBef>
              <a:spcAft>
                <a:spcPts val="0"/>
              </a:spcAft>
              <a:buClr>
                <a:srgbClr val="435D74"/>
              </a:buClr>
              <a:buSzPts val="2200"/>
              <a:buFont typeface="Proxima Nova"/>
              <a:buChar char="■"/>
              <a:defRPr sz="22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1R9ze44zUlIoq9vSLWSe8cX75NTt4lsIsT8BMoPb8-E/copy#gid=1364826426" TargetMode="External"/><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www.freepik.com/free-vector/flasher-siren-illustration_3834955.htm/?utm_source=slidesgo_template&amp;utm_medium=referral-link&amp;utm_campaign=sg_resources&amp;utm_content=freepik" TargetMode="External"/><Relationship Id="rId4" Type="http://schemas.openxmlformats.org/officeDocument/2006/relationships/hyperlink" Target="https://www.freepik.com/free-vector/realistic-police-car-lights-with-profile-view-moving-automobile-with-glowing-lights-editable-text-vector-illustration_6932255.htm/?utm_source=slidesgo_template&amp;utm_medium=referral-link&amp;utm_campaign=sg_resources&amp;utm_content=freepik" TargetMode="External"/><Relationship Id="rId5" Type="http://schemas.openxmlformats.org/officeDocument/2006/relationships/hyperlink" Target="https://www.freepik.com/free-vector/realistic-police-car-lights-with-profile-view-moving-automobile-with-glowing-lights-editable-text-vector-illustration_6932255.htm/?utm_source=slidesgo_template&amp;utm_medium=referral-link&amp;utm_campaign=sg_resources&amp;utm_content=freepik" TargetMode="External"/><Relationship Id="rId6" Type="http://schemas.openxmlformats.org/officeDocument/2006/relationships/hyperlink" Target="https://www.freepik.com/free-vector/realistic-police-car-lights-with-profile-view-moving-automobile-with-glowing-lights-editable-text-vector-illustration_6932255.htm/?utm_source=slidesgo_template&amp;utm_medium=referral-link&amp;utm_campaign=sg_resources&amp;utm_content=freepik" TargetMode="External"/><Relationship Id="rId7" Type="http://schemas.openxmlformats.org/officeDocument/2006/relationships/hyperlink" Target="https://www.freepik.com/free-vector/modern-car-lights-composition_5971329.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hyperlink" Target="https://www.freepik.com/free-vector/car-led-lights-realistic-composition-with-images-police-patrol-wagons-with-dimmed-headlights-light-bars-illustration_6852138.htm/?utm_source=slidesgo_template&amp;utm_medium=referral-link&amp;utm_campaign=sg_resources&amp;utm_content=freepik" TargetMode="External"/><Relationship Id="rId4" Type="http://schemas.openxmlformats.org/officeDocument/2006/relationships/hyperlink" Target="https://www.freepik.com/free-vector/police-crime-tape-siren_3791515.htm/?utm_source=slidesgo_template&amp;utm_medium=referral-link&amp;utm_campaign=sg_resources&amp;utm_content=freepik" TargetMode="External"/><Relationship Id="rId5" Type="http://schemas.openxmlformats.org/officeDocument/2006/relationships/hyperlink" Target="https://www.freepik.com/free-vector/car-lights-set_5971327.htm/?utm_source=slidesgo_template&amp;utm_medium=referral-link&amp;utm_campaign=sg_resources&amp;utm_content=freepik" TargetMode="External"/><Relationship Id="rId6" Type="http://schemas.openxmlformats.org/officeDocument/2006/relationships/hyperlink" Target="https://www.flaticon.com/packs/crime-investigation-30/?utm_source=slidesgo_template&amp;utm_medium=referral-link&amp;utm_campaign=sg_resources&amp;utm_content=flaticon" TargetMode="External"/><Relationship Id="rId7" Type="http://schemas.openxmlformats.org/officeDocument/2006/relationships/hyperlink" Target="https://www.freepik.com/free-photo/full-shot-people-training-gym_16691952.htm/?utm_source=slidesgo_template&amp;utm_medium=referral-link&amp;utm_campaign=sg_resources&amp;utm_content=freepik" TargetMode="External"/><Relationship Id="rId8" Type="http://schemas.openxmlformats.org/officeDocument/2006/relationships/hyperlink" Target="https://www.freepik.com/free-photo/close-up-people-training-with-ball_16691958.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ukt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5.gif"/><Relationship Id="rId14" Type="http://schemas.openxmlformats.org/officeDocument/2006/relationships/image" Target="../media/image2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slide" Target="/ppt/slides/slide33.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28.xml"/><Relationship Id="rId11" Type="http://schemas.openxmlformats.org/officeDocument/2006/relationships/slide" Target="/ppt/slides/slide31.xml"/><Relationship Id="rId10" Type="http://schemas.openxmlformats.org/officeDocument/2006/relationships/slide" Target="/ppt/slides/slide30.xml"/><Relationship Id="rId13" Type="http://schemas.openxmlformats.org/officeDocument/2006/relationships/slide" Target="/ppt/slides/slide34.xml"/><Relationship Id="rId12" Type="http://schemas.openxmlformats.org/officeDocument/2006/relationships/slide" Target="/ppt/slides/slide33.xml"/><Relationship Id="rId15" Type="http://schemas.openxmlformats.org/officeDocument/2006/relationships/slide" Target="/ppt/slides/slide35.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1"/>
          <p:cNvPicPr preferRelativeResize="0"/>
          <p:nvPr/>
        </p:nvPicPr>
        <p:blipFill rotWithShape="1">
          <a:blip r:embed="rId3">
            <a:alphaModFix/>
          </a:blip>
          <a:srcRect b="10015" l="15499" r="15492" t="0"/>
          <a:stretch/>
        </p:blipFill>
        <p:spPr>
          <a:xfrm flipH="1">
            <a:off x="9198449" y="2281050"/>
            <a:ext cx="7136502" cy="6516103"/>
          </a:xfrm>
          <a:prstGeom prst="rect">
            <a:avLst/>
          </a:prstGeom>
          <a:noFill/>
          <a:ln>
            <a:noFill/>
          </a:ln>
        </p:spPr>
      </p:pic>
      <p:grpSp>
        <p:nvGrpSpPr>
          <p:cNvPr id="222" name="Google Shape;222;p31"/>
          <p:cNvGrpSpPr/>
          <p:nvPr/>
        </p:nvGrpSpPr>
        <p:grpSpPr>
          <a:xfrm>
            <a:off x="8812350" y="-3399150"/>
            <a:ext cx="14041552" cy="11889760"/>
            <a:chOff x="4406175" y="-1699575"/>
            <a:chExt cx="7020776" cy="5944880"/>
          </a:xfrm>
        </p:grpSpPr>
        <p:sp>
          <p:nvSpPr>
            <p:cNvPr id="223" name="Google Shape;223;p31"/>
            <p:cNvSpPr/>
            <p:nvPr/>
          </p:nvSpPr>
          <p:spPr>
            <a:xfrm>
              <a:off x="4406175" y="-1699575"/>
              <a:ext cx="4245300" cy="4245300"/>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24" name="Google Shape;224;p31"/>
            <p:cNvSpPr/>
            <p:nvPr/>
          </p:nvSpPr>
          <p:spPr>
            <a:xfrm>
              <a:off x="7181651" y="5"/>
              <a:ext cx="4245300" cy="42453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25" name="Google Shape;225;p31"/>
            <p:cNvSpPr/>
            <p:nvPr/>
          </p:nvSpPr>
          <p:spPr>
            <a:xfrm>
              <a:off x="6441795" y="-958488"/>
              <a:ext cx="3734100" cy="31866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226" name="Google Shape;226;p31"/>
          <p:cNvSpPr txBox="1"/>
          <p:nvPr>
            <p:ph type="ctrTitle"/>
          </p:nvPr>
        </p:nvSpPr>
        <p:spPr>
          <a:xfrm>
            <a:off x="1757050" y="2125900"/>
            <a:ext cx="6748800" cy="4539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Police Training Academy</a:t>
            </a:r>
            <a:endParaRPr/>
          </a:p>
        </p:txBody>
      </p:sp>
      <p:sp>
        <p:nvSpPr>
          <p:cNvPr id="227" name="Google Shape;227;p31"/>
          <p:cNvSpPr txBox="1"/>
          <p:nvPr>
            <p:ph idx="1" type="subTitle"/>
          </p:nvPr>
        </p:nvSpPr>
        <p:spPr>
          <a:xfrm>
            <a:off x="1757300" y="6866900"/>
            <a:ext cx="6748800" cy="12942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Here is where your presentation begins</a:t>
            </a:r>
            <a:endParaRPr/>
          </a:p>
        </p:txBody>
      </p:sp>
      <p:sp>
        <p:nvSpPr>
          <p:cNvPr id="228" name="Google Shape;228;p31"/>
          <p:cNvSpPr txBox="1"/>
          <p:nvPr>
            <p:ph idx="1" type="subTitle"/>
          </p:nvPr>
        </p:nvSpPr>
        <p:spPr>
          <a:xfrm>
            <a:off x="845984" y="534150"/>
            <a:ext cx="1351200" cy="624000"/>
          </a:xfrm>
          <a:prstGeom prst="rect">
            <a:avLst/>
          </a:prstGeom>
          <a:solidFill>
            <a:schemeClr val="dk1"/>
          </a:solidFill>
        </p:spPr>
        <p:txBody>
          <a:bodyPr anchorCtr="0" anchor="ctr" bIns="182850" lIns="182850" spcFirstLastPara="1" rIns="182850" wrap="square" tIns="182850">
            <a:noAutofit/>
          </a:bodyPr>
          <a:lstStyle/>
          <a:p>
            <a:pPr indent="0" lvl="0" marL="0" rtl="0" algn="r">
              <a:spcBef>
                <a:spcPts val="0"/>
              </a:spcBef>
              <a:spcAft>
                <a:spcPts val="0"/>
              </a:spcAft>
              <a:buNone/>
            </a:pPr>
            <a:r>
              <a:rPr lang="en" sz="2800"/>
              <a:t>2022</a:t>
            </a:r>
            <a:endParaRPr sz="2800"/>
          </a:p>
        </p:txBody>
      </p:sp>
      <p:grpSp>
        <p:nvGrpSpPr>
          <p:cNvPr id="229" name="Google Shape;229;p31"/>
          <p:cNvGrpSpPr/>
          <p:nvPr/>
        </p:nvGrpSpPr>
        <p:grpSpPr>
          <a:xfrm>
            <a:off x="-1485242" y="5063620"/>
            <a:ext cx="6053692" cy="7853486"/>
            <a:chOff x="-742621" y="2531810"/>
            <a:chExt cx="3026846" cy="3926743"/>
          </a:xfrm>
        </p:grpSpPr>
        <p:sp>
          <p:nvSpPr>
            <p:cNvPr id="230" name="Google Shape;230;p31"/>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31"/>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31"/>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31"/>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 name="Google Shape;234;p31"/>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31"/>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31"/>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 name="Google Shape;237;p31"/>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 name="Google Shape;238;p31"/>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31"/>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31"/>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31"/>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31"/>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31"/>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31"/>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31"/>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31"/>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31"/>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31"/>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31"/>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 name="Google Shape;250;p31"/>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 name="Google Shape;251;p31"/>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 name="Google Shape;252;p31"/>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 name="Google Shape;253;p31"/>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 name="Google Shape;254;p31"/>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31"/>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31"/>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p31"/>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8" name="Google Shape;258;p31"/>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31"/>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 name="Google Shape;260;p31"/>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31"/>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31"/>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3" name="Google Shape;263;p31"/>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4" name="Google Shape;264;p31"/>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 name="Google Shape;265;p31"/>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31"/>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31"/>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31"/>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 name="Google Shape;269;p31"/>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31"/>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 name="Google Shape;271;p31"/>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 name="Google Shape;272;p31"/>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31"/>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p31"/>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 name="Google Shape;275;p31"/>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 name="Google Shape;276;p31"/>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31"/>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 name="Google Shape;278;p31"/>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31"/>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31"/>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31"/>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 name="Google Shape;282;p31"/>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p31"/>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p31"/>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 name="Google Shape;285;p31"/>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31"/>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31"/>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31"/>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31"/>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31"/>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31"/>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 name="Google Shape;292;p31"/>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31"/>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31"/>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31"/>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31"/>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31"/>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31"/>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31"/>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31"/>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 name="Google Shape;301;p31"/>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31"/>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 name="Google Shape;303;p31"/>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31"/>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31"/>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31"/>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31"/>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31"/>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31"/>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31"/>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31"/>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31"/>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31"/>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31"/>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31"/>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31"/>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31"/>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31"/>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31"/>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 name="Google Shape;320;p31"/>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31"/>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31"/>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31"/>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31"/>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31"/>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 name="Google Shape;326;p31"/>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 name="Google Shape;327;p31"/>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31"/>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31"/>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31"/>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31"/>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31"/>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 name="Google Shape;333;p31"/>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 name="Google Shape;334;p31"/>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31"/>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31"/>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 name="Google Shape;337;p31"/>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 name="Google Shape;338;p31"/>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 name="Google Shape;339;p31"/>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31"/>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 name="Google Shape;341;p31"/>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 name="Google Shape;342;p31"/>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31"/>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31"/>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 name="Google Shape;345;p31"/>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31"/>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31"/>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31"/>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31"/>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31"/>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p31"/>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31"/>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 name="Google Shape;353;p31"/>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 name="Google Shape;354;p31"/>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31"/>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31"/>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31"/>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31"/>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31"/>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31"/>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 name="Google Shape;361;p31"/>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31"/>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31"/>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31"/>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31"/>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31"/>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 name="Google Shape;367;p31"/>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 name="Google Shape;368;p31"/>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31"/>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p31"/>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 name="Google Shape;371;p31"/>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31"/>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31"/>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31"/>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31"/>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31"/>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31"/>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31"/>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31"/>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31"/>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31"/>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31"/>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31"/>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31"/>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31"/>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31"/>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31"/>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 name="Google Shape;388;p31"/>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 name="Google Shape;389;p31"/>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31"/>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p31"/>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 name="Google Shape;392;p31"/>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31"/>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31"/>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31"/>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31"/>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31"/>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31"/>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31"/>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31"/>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31"/>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31"/>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31"/>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31"/>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31"/>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31"/>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 name="Google Shape;407;p31"/>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 name="Google Shape;408;p31"/>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31"/>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31"/>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31"/>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31"/>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31"/>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31"/>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31"/>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31"/>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31"/>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31"/>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31"/>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31"/>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 name="Google Shape;421;p31"/>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 name="Google Shape;422;p31"/>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 name="Google Shape;423;p31"/>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31"/>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31"/>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31"/>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31"/>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31"/>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31"/>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31"/>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31"/>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31"/>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31"/>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31"/>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31"/>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31"/>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31"/>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31"/>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0"/>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What </a:t>
            </a:r>
            <a:r>
              <a:rPr lang="en"/>
              <a:t>sets us apart?</a:t>
            </a:r>
            <a:endParaRPr/>
          </a:p>
        </p:txBody>
      </p:sp>
      <p:sp>
        <p:nvSpPr>
          <p:cNvPr id="781" name="Google Shape;781;p40"/>
          <p:cNvSpPr txBox="1"/>
          <p:nvPr>
            <p:ph idx="1" type="subTitle"/>
          </p:nvPr>
        </p:nvSpPr>
        <p:spPr>
          <a:xfrm>
            <a:off x="2772243" y="4163400"/>
            <a:ext cx="5093400" cy="828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a:t>
            </a:r>
            <a:endParaRPr/>
          </a:p>
        </p:txBody>
      </p:sp>
      <p:sp>
        <p:nvSpPr>
          <p:cNvPr id="782" name="Google Shape;782;p40"/>
          <p:cNvSpPr txBox="1"/>
          <p:nvPr>
            <p:ph idx="2" type="subTitle"/>
          </p:nvPr>
        </p:nvSpPr>
        <p:spPr>
          <a:xfrm>
            <a:off x="2772243" y="3434600"/>
            <a:ext cx="5093400" cy="621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a:t>
            </a:r>
            <a:endParaRPr/>
          </a:p>
        </p:txBody>
      </p:sp>
      <p:sp>
        <p:nvSpPr>
          <p:cNvPr id="783" name="Google Shape;783;p40"/>
          <p:cNvSpPr txBox="1"/>
          <p:nvPr>
            <p:ph idx="3" type="subTitle"/>
          </p:nvPr>
        </p:nvSpPr>
        <p:spPr>
          <a:xfrm>
            <a:off x="2772243" y="7131850"/>
            <a:ext cx="5093400" cy="828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a:t>
            </a:r>
            <a:endParaRPr/>
          </a:p>
        </p:txBody>
      </p:sp>
      <p:sp>
        <p:nvSpPr>
          <p:cNvPr id="784" name="Google Shape;784;p40"/>
          <p:cNvSpPr txBox="1"/>
          <p:nvPr>
            <p:ph idx="4" type="subTitle"/>
          </p:nvPr>
        </p:nvSpPr>
        <p:spPr>
          <a:xfrm>
            <a:off x="2772243" y="6403050"/>
            <a:ext cx="5093400" cy="621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785" name="Google Shape;785;p40"/>
          <p:cNvSpPr txBox="1"/>
          <p:nvPr>
            <p:ph idx="5" type="subTitle"/>
          </p:nvPr>
        </p:nvSpPr>
        <p:spPr>
          <a:xfrm>
            <a:off x="10997900" y="4163400"/>
            <a:ext cx="5093400" cy="828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Despite being red, Mars is actually a cold place</a:t>
            </a:r>
            <a:endParaRPr/>
          </a:p>
        </p:txBody>
      </p:sp>
      <p:sp>
        <p:nvSpPr>
          <p:cNvPr id="786" name="Google Shape;786;p40"/>
          <p:cNvSpPr txBox="1"/>
          <p:nvPr>
            <p:ph idx="6" type="subTitle"/>
          </p:nvPr>
        </p:nvSpPr>
        <p:spPr>
          <a:xfrm>
            <a:off x="10997900" y="3434600"/>
            <a:ext cx="5093400" cy="621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787" name="Google Shape;787;p40"/>
          <p:cNvSpPr txBox="1"/>
          <p:nvPr>
            <p:ph idx="7" type="subTitle"/>
          </p:nvPr>
        </p:nvSpPr>
        <p:spPr>
          <a:xfrm>
            <a:off x="10997900" y="7131850"/>
            <a:ext cx="5093400" cy="828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Sun is the star at the center of the Solar System</a:t>
            </a:r>
            <a:endParaRPr/>
          </a:p>
        </p:txBody>
      </p:sp>
      <p:sp>
        <p:nvSpPr>
          <p:cNvPr id="788" name="Google Shape;788;p40"/>
          <p:cNvSpPr txBox="1"/>
          <p:nvPr>
            <p:ph idx="8" type="subTitle"/>
          </p:nvPr>
        </p:nvSpPr>
        <p:spPr>
          <a:xfrm>
            <a:off x="10997900" y="6403050"/>
            <a:ext cx="5093400" cy="621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Sun</a:t>
            </a:r>
            <a:endParaRPr/>
          </a:p>
        </p:txBody>
      </p:sp>
      <p:cxnSp>
        <p:nvCxnSpPr>
          <p:cNvPr id="789" name="Google Shape;789;p40"/>
          <p:cNvCxnSpPr>
            <a:stCxn id="790" idx="0"/>
            <a:endCxn id="790" idx="2"/>
          </p:cNvCxnSpPr>
          <p:nvPr/>
        </p:nvCxnSpPr>
        <p:spPr>
          <a:xfrm>
            <a:off x="10842450" y="3568050"/>
            <a:ext cx="0" cy="1349400"/>
          </a:xfrm>
          <a:prstGeom prst="straightConnector1">
            <a:avLst/>
          </a:prstGeom>
          <a:noFill/>
          <a:ln cap="flat" cmpd="sng" w="9525">
            <a:solidFill>
              <a:schemeClr val="accent5"/>
            </a:solidFill>
            <a:prstDash val="solid"/>
            <a:round/>
            <a:headEnd len="med" w="med" type="none"/>
            <a:tailEnd len="med" w="med" type="none"/>
          </a:ln>
        </p:spPr>
      </p:cxnSp>
      <p:grpSp>
        <p:nvGrpSpPr>
          <p:cNvPr id="791" name="Google Shape;791;p40"/>
          <p:cNvGrpSpPr/>
          <p:nvPr/>
        </p:nvGrpSpPr>
        <p:grpSpPr>
          <a:xfrm>
            <a:off x="1669388" y="6874005"/>
            <a:ext cx="596337" cy="678506"/>
            <a:chOff x="1529350" y="258825"/>
            <a:chExt cx="423475" cy="481825"/>
          </a:xfrm>
        </p:grpSpPr>
        <p:sp>
          <p:nvSpPr>
            <p:cNvPr id="792" name="Google Shape;792;p4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3" name="Google Shape;793;p4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94" name="Google Shape;794;p40"/>
          <p:cNvGrpSpPr/>
          <p:nvPr/>
        </p:nvGrpSpPr>
        <p:grpSpPr>
          <a:xfrm>
            <a:off x="9871402" y="6874656"/>
            <a:ext cx="610772" cy="677203"/>
            <a:chOff x="3300325" y="249875"/>
            <a:chExt cx="433725" cy="480900"/>
          </a:xfrm>
        </p:grpSpPr>
        <p:sp>
          <p:nvSpPr>
            <p:cNvPr id="795" name="Google Shape;795;p4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6" name="Google Shape;796;p4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7" name="Google Shape;797;p4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8" name="Google Shape;798;p4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99" name="Google Shape;799;p4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800" name="Google Shape;800;p4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801" name="Google Shape;801;p40"/>
          <p:cNvSpPr/>
          <p:nvPr/>
        </p:nvSpPr>
        <p:spPr>
          <a:xfrm>
            <a:off x="1632644" y="3872765"/>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2" name="Google Shape;802;p40"/>
          <p:cNvGrpSpPr/>
          <p:nvPr/>
        </p:nvGrpSpPr>
        <p:grpSpPr>
          <a:xfrm>
            <a:off x="9736672" y="3871835"/>
            <a:ext cx="745498" cy="741817"/>
            <a:chOff x="-42994575" y="3950300"/>
            <a:chExt cx="319025" cy="317450"/>
          </a:xfrm>
        </p:grpSpPr>
        <p:sp>
          <p:nvSpPr>
            <p:cNvPr id="803" name="Google Shape;803;p4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806" name="Google Shape;806;p40"/>
          <p:cNvCxnSpPr/>
          <p:nvPr/>
        </p:nvCxnSpPr>
        <p:spPr>
          <a:xfrm>
            <a:off x="10842450" y="6538531"/>
            <a:ext cx="0" cy="1349400"/>
          </a:xfrm>
          <a:prstGeom prst="straightConnector1">
            <a:avLst/>
          </a:prstGeom>
          <a:noFill/>
          <a:ln cap="flat" cmpd="sng" w="9525">
            <a:solidFill>
              <a:schemeClr val="accent5"/>
            </a:solidFill>
            <a:prstDash val="solid"/>
            <a:round/>
            <a:headEnd len="med" w="med" type="none"/>
            <a:tailEnd len="med" w="med" type="none"/>
          </a:ln>
        </p:spPr>
      </p:cxnSp>
      <p:cxnSp>
        <p:nvCxnSpPr>
          <p:cNvPr id="807" name="Google Shape;807;p40"/>
          <p:cNvCxnSpPr/>
          <p:nvPr/>
        </p:nvCxnSpPr>
        <p:spPr>
          <a:xfrm>
            <a:off x="2624300" y="6538531"/>
            <a:ext cx="0" cy="1349400"/>
          </a:xfrm>
          <a:prstGeom prst="straightConnector1">
            <a:avLst/>
          </a:prstGeom>
          <a:noFill/>
          <a:ln cap="flat" cmpd="sng" w="9525">
            <a:solidFill>
              <a:schemeClr val="accent5"/>
            </a:solidFill>
            <a:prstDash val="solid"/>
            <a:round/>
            <a:headEnd len="med" w="med" type="none"/>
            <a:tailEnd len="med" w="med" type="none"/>
          </a:ln>
        </p:spPr>
      </p:cxnSp>
      <p:cxnSp>
        <p:nvCxnSpPr>
          <p:cNvPr id="808" name="Google Shape;808;p40"/>
          <p:cNvCxnSpPr/>
          <p:nvPr/>
        </p:nvCxnSpPr>
        <p:spPr>
          <a:xfrm>
            <a:off x="2624300" y="3553231"/>
            <a:ext cx="0" cy="134940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41"/>
          <p:cNvPicPr preferRelativeResize="0"/>
          <p:nvPr/>
        </p:nvPicPr>
        <p:blipFill rotWithShape="1">
          <a:blip r:embed="rId3">
            <a:alphaModFix/>
          </a:blip>
          <a:srcRect b="0" l="16650" r="3028" t="14368"/>
          <a:stretch/>
        </p:blipFill>
        <p:spPr>
          <a:xfrm flipH="1">
            <a:off x="2083195" y="1646800"/>
            <a:ext cx="5800305" cy="5304901"/>
          </a:xfrm>
          <a:prstGeom prst="rect">
            <a:avLst/>
          </a:prstGeom>
          <a:noFill/>
          <a:ln>
            <a:noFill/>
          </a:ln>
        </p:spPr>
      </p:pic>
      <p:sp>
        <p:nvSpPr>
          <p:cNvPr id="814" name="Google Shape;814;p41"/>
          <p:cNvSpPr txBox="1"/>
          <p:nvPr>
            <p:ph type="title"/>
          </p:nvPr>
        </p:nvSpPr>
        <p:spPr>
          <a:xfrm>
            <a:off x="2083200" y="7861400"/>
            <a:ext cx="14121600" cy="1125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—Someone Famous</a:t>
            </a:r>
            <a:endParaRPr/>
          </a:p>
        </p:txBody>
      </p:sp>
      <p:sp>
        <p:nvSpPr>
          <p:cNvPr id="815" name="Google Shape;815;p41"/>
          <p:cNvSpPr txBox="1"/>
          <p:nvPr>
            <p:ph idx="1" type="subTitle"/>
          </p:nvPr>
        </p:nvSpPr>
        <p:spPr>
          <a:xfrm>
            <a:off x="8811575" y="1675100"/>
            <a:ext cx="7393200" cy="4902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816" name="Google Shape;816;p41"/>
          <p:cNvGrpSpPr/>
          <p:nvPr/>
        </p:nvGrpSpPr>
        <p:grpSpPr>
          <a:xfrm>
            <a:off x="-4915686" y="-4829800"/>
            <a:ext cx="14553597" cy="12236352"/>
            <a:chOff x="-2457843" y="-2414900"/>
            <a:chExt cx="7276799" cy="6118176"/>
          </a:xfrm>
        </p:grpSpPr>
        <p:sp>
          <p:nvSpPr>
            <p:cNvPr id="817" name="Google Shape;817;p41"/>
            <p:cNvSpPr/>
            <p:nvPr/>
          </p:nvSpPr>
          <p:spPr>
            <a:xfrm rot="1785916">
              <a:off x="-1676423" y="-1365604"/>
              <a:ext cx="4287459" cy="4287459"/>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8" name="Google Shape;818;p41"/>
            <p:cNvSpPr/>
            <p:nvPr/>
          </p:nvSpPr>
          <p:spPr>
            <a:xfrm rot="1785802">
              <a:off x="591451" y="-1763205"/>
              <a:ext cx="3575810" cy="357581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819" name="Google Shape;819;p41"/>
          <p:cNvSpPr txBox="1"/>
          <p:nvPr>
            <p:ph idx="4294967295" type="subTitle"/>
          </p:nvPr>
        </p:nvSpPr>
        <p:spPr>
          <a:xfrm>
            <a:off x="15599556" y="629400"/>
            <a:ext cx="19116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a:t>A</a:t>
            </a:r>
            <a:r>
              <a:rPr lang="en"/>
              <a:t>cademy</a:t>
            </a:r>
            <a:endParaRPr>
              <a:latin typeface="Mukta Light"/>
              <a:ea typeface="Mukta Light"/>
              <a:cs typeface="Mukta Light"/>
              <a:sym typeface="Mukta Light"/>
            </a:endParaRPr>
          </a:p>
        </p:txBody>
      </p:sp>
      <p:grpSp>
        <p:nvGrpSpPr>
          <p:cNvPr id="820" name="Google Shape;820;p41"/>
          <p:cNvGrpSpPr/>
          <p:nvPr/>
        </p:nvGrpSpPr>
        <p:grpSpPr>
          <a:xfrm rot="-1332917">
            <a:off x="-665836" y="5191359"/>
            <a:ext cx="6053890" cy="7853743"/>
            <a:chOff x="-742621" y="2531810"/>
            <a:chExt cx="3026846" cy="3926743"/>
          </a:xfrm>
        </p:grpSpPr>
        <p:sp>
          <p:nvSpPr>
            <p:cNvPr id="821" name="Google Shape;821;p41"/>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41"/>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41"/>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1"/>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1"/>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41"/>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1"/>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1"/>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41"/>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41"/>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1"/>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41"/>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41"/>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1"/>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1"/>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1"/>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41"/>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41"/>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1"/>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1"/>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1"/>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41"/>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41"/>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1"/>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41"/>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41"/>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41"/>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1"/>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1"/>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 name="Google Shape;850;p41"/>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41"/>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1"/>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1"/>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1"/>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1"/>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41"/>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41"/>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41"/>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1"/>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1"/>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41"/>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41"/>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41"/>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 name="Google Shape;864;p41"/>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 name="Google Shape;865;p41"/>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 name="Google Shape;866;p41"/>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41"/>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41"/>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41"/>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41"/>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 name="Google Shape;871;p41"/>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 name="Google Shape;872;p41"/>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 name="Google Shape;873;p41"/>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41"/>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41"/>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1"/>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1"/>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 name="Google Shape;878;p41"/>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 name="Google Shape;879;p41"/>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41"/>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1"/>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41"/>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 name="Google Shape;883;p41"/>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41"/>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41"/>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 name="Google Shape;886;p41"/>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41"/>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41"/>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 name="Google Shape;889;p41"/>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 name="Google Shape;890;p41"/>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41"/>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1"/>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41"/>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41"/>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 name="Google Shape;895;p41"/>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 name="Google Shape;896;p41"/>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41"/>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41"/>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41"/>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41"/>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41"/>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 name="Google Shape;902;p41"/>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 name="Google Shape;903;p41"/>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 name="Google Shape;904;p41"/>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41"/>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41"/>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41"/>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41"/>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41"/>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41"/>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41"/>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41"/>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 name="Google Shape;913;p41"/>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1"/>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 name="Google Shape;915;p41"/>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 name="Google Shape;916;p41"/>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41"/>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41"/>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41"/>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41"/>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 name="Google Shape;921;p41"/>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 name="Google Shape;922;p41"/>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41"/>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41"/>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41"/>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41"/>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41"/>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41"/>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41"/>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41"/>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41"/>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 name="Google Shape;932;p41"/>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 name="Google Shape;933;p41"/>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 name="Google Shape;934;p41"/>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41"/>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41"/>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 name="Google Shape;937;p41"/>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 name="Google Shape;938;p41"/>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41"/>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 name="Google Shape;940;p41"/>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 name="Google Shape;941;p41"/>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 name="Google Shape;942;p41"/>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41"/>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41"/>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41"/>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41"/>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41"/>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41"/>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41"/>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41"/>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41"/>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41"/>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41"/>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41"/>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 name="Google Shape;955;p41"/>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41"/>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41"/>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 name="Google Shape;958;p41"/>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41"/>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41"/>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41"/>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41"/>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 name="Google Shape;963;p41"/>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41"/>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41"/>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41"/>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41"/>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41"/>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41"/>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41"/>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41"/>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41"/>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41"/>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 name="Google Shape;974;p41"/>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 name="Google Shape;975;p41"/>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 name="Google Shape;976;p41"/>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 name="Google Shape;977;p41"/>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 name="Google Shape;978;p41"/>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41"/>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41"/>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41"/>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41"/>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41"/>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41"/>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41"/>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 name="Google Shape;986;p41"/>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 name="Google Shape;987;p41"/>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41"/>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 name="Google Shape;989;p41"/>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 name="Google Shape;990;p41"/>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41"/>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41"/>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41"/>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 name="Google Shape;994;p41"/>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 name="Google Shape;995;p41"/>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41"/>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41"/>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 name="Google Shape;998;p41"/>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41"/>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 name="Google Shape;1000;p41"/>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 name="Google Shape;1001;p41"/>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41"/>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 name="Google Shape;1003;p41"/>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 name="Google Shape;1004;p41"/>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41"/>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 name="Google Shape;1006;p41"/>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 name="Google Shape;1007;p41"/>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 name="Google Shape;1008;p41"/>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41"/>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 name="Google Shape;1010;p41"/>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 name="Google Shape;1011;p41"/>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 name="Google Shape;1012;p41"/>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 name="Google Shape;1013;p41"/>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 name="Google Shape;1014;p41"/>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 name="Google Shape;1015;p41"/>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41"/>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41"/>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41"/>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41"/>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41"/>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41"/>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41"/>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41"/>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41"/>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41"/>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41"/>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 name="Google Shape;1027;p41"/>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8" name="Google Shape;1028;p41"/>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9" name="Google Shape;1029;p41"/>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0" name="Google Shape;1030;p41"/>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1" name="Google Shape;1031;p41"/>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2"/>
          <p:cNvSpPr txBox="1"/>
          <p:nvPr>
            <p:ph idx="9" type="subTitle"/>
          </p:nvPr>
        </p:nvSpPr>
        <p:spPr>
          <a:xfrm>
            <a:off x="10111800" y="569770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 is the biggest planet in the Solar System</a:t>
            </a:r>
            <a:endParaRPr/>
          </a:p>
        </p:txBody>
      </p:sp>
      <p:sp>
        <p:nvSpPr>
          <p:cNvPr id="1037" name="Google Shape;1037;p42"/>
          <p:cNvSpPr txBox="1"/>
          <p:nvPr>
            <p:ph idx="13" type="subTitle"/>
          </p:nvPr>
        </p:nvSpPr>
        <p:spPr>
          <a:xfrm>
            <a:off x="10111800" y="491140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a:t>
            </a:r>
            <a:endParaRPr/>
          </a:p>
        </p:txBody>
      </p:sp>
      <p:sp>
        <p:nvSpPr>
          <p:cNvPr id="1038" name="Google Shape;1038;p42"/>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Ou</a:t>
            </a:r>
            <a:r>
              <a:rPr lang="en"/>
              <a:t>r academic areas</a:t>
            </a:r>
            <a:endParaRPr/>
          </a:p>
        </p:txBody>
      </p:sp>
      <p:sp>
        <p:nvSpPr>
          <p:cNvPr id="1039" name="Google Shape;1039;p42"/>
          <p:cNvSpPr txBox="1"/>
          <p:nvPr>
            <p:ph idx="1" type="subTitle"/>
          </p:nvPr>
        </p:nvSpPr>
        <p:spPr>
          <a:xfrm>
            <a:off x="2839850" y="336755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a:t>
            </a:r>
            <a:endParaRPr/>
          </a:p>
        </p:txBody>
      </p:sp>
      <p:sp>
        <p:nvSpPr>
          <p:cNvPr id="1040" name="Google Shape;1040;p42"/>
          <p:cNvSpPr txBox="1"/>
          <p:nvPr>
            <p:ph idx="2" type="subTitle"/>
          </p:nvPr>
        </p:nvSpPr>
        <p:spPr>
          <a:xfrm>
            <a:off x="2839850" y="258125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a:t>
            </a:r>
            <a:endParaRPr/>
          </a:p>
        </p:txBody>
      </p:sp>
      <p:grpSp>
        <p:nvGrpSpPr>
          <p:cNvPr id="1041" name="Google Shape;1041;p42"/>
          <p:cNvGrpSpPr/>
          <p:nvPr/>
        </p:nvGrpSpPr>
        <p:grpSpPr>
          <a:xfrm>
            <a:off x="1658988" y="3250320"/>
            <a:ext cx="663182" cy="563551"/>
            <a:chOff x="1004925" y="1271050"/>
            <a:chExt cx="447975" cy="380675"/>
          </a:xfrm>
        </p:grpSpPr>
        <p:sp>
          <p:nvSpPr>
            <p:cNvPr id="1042" name="Google Shape;1042;p42"/>
            <p:cNvSpPr/>
            <p:nvPr/>
          </p:nvSpPr>
          <p:spPr>
            <a:xfrm>
              <a:off x="1023275" y="1371575"/>
              <a:ext cx="411275" cy="280150"/>
            </a:xfrm>
            <a:custGeom>
              <a:rect b="b" l="l" r="r" t="t"/>
              <a:pathLst>
                <a:path extrusionOk="0" h="11206" w="16451">
                  <a:moveTo>
                    <a:pt x="0" y="0"/>
                  </a:moveTo>
                  <a:lnTo>
                    <a:pt x="0" y="2972"/>
                  </a:lnTo>
                  <a:cubicBezTo>
                    <a:pt x="0" y="6311"/>
                    <a:pt x="2011" y="9300"/>
                    <a:pt x="5070" y="10576"/>
                  </a:cubicBezTo>
                  <a:cubicBezTo>
                    <a:pt x="6091" y="11000"/>
                    <a:pt x="7161" y="11206"/>
                    <a:pt x="8223" y="11206"/>
                  </a:cubicBezTo>
                  <a:cubicBezTo>
                    <a:pt x="10361" y="11206"/>
                    <a:pt x="12461" y="10370"/>
                    <a:pt x="14038" y="8793"/>
                  </a:cubicBezTo>
                  <a:cubicBezTo>
                    <a:pt x="15576" y="7255"/>
                    <a:pt x="16450" y="5157"/>
                    <a:pt x="16433" y="2972"/>
                  </a:cubicBezTo>
                  <a:lnTo>
                    <a:pt x="16433" y="0"/>
                  </a:lnTo>
                  <a:lnTo>
                    <a:pt x="12290" y="0"/>
                  </a:lnTo>
                  <a:lnTo>
                    <a:pt x="12290" y="5419"/>
                  </a:lnTo>
                  <a:cubicBezTo>
                    <a:pt x="12290" y="7657"/>
                    <a:pt x="10472" y="9475"/>
                    <a:pt x="8216" y="9475"/>
                  </a:cubicBezTo>
                  <a:cubicBezTo>
                    <a:pt x="5979" y="9475"/>
                    <a:pt x="4161" y="7657"/>
                    <a:pt x="4161" y="5419"/>
                  </a:cubicBezTo>
                  <a:lnTo>
                    <a:pt x="416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42"/>
            <p:cNvSpPr/>
            <p:nvPr/>
          </p:nvSpPr>
          <p:spPr>
            <a:xfrm>
              <a:off x="1153500" y="1371575"/>
              <a:ext cx="150800" cy="67750"/>
            </a:xfrm>
            <a:custGeom>
              <a:rect b="b" l="l" r="r" t="t"/>
              <a:pathLst>
                <a:path extrusionOk="0" h="2710" w="6032">
                  <a:moveTo>
                    <a:pt x="1" y="0"/>
                  </a:moveTo>
                  <a:lnTo>
                    <a:pt x="1" y="2710"/>
                  </a:lnTo>
                  <a:cubicBezTo>
                    <a:pt x="805" y="1810"/>
                    <a:pt x="1906" y="1359"/>
                    <a:pt x="3010" y="1359"/>
                  </a:cubicBezTo>
                  <a:cubicBezTo>
                    <a:pt x="4113" y="1359"/>
                    <a:pt x="5219" y="1810"/>
                    <a:pt x="6032" y="2710"/>
                  </a:cubicBezTo>
                  <a:lnTo>
                    <a:pt x="603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4" name="Google Shape;1044;p42"/>
            <p:cNvSpPr/>
            <p:nvPr/>
          </p:nvSpPr>
          <p:spPr>
            <a:xfrm>
              <a:off x="1004925" y="1271050"/>
              <a:ext cx="447975" cy="74325"/>
            </a:xfrm>
            <a:custGeom>
              <a:rect b="b" l="l" r="r" t="t"/>
              <a:pathLst>
                <a:path extrusionOk="0" h="2973" w="17919">
                  <a:moveTo>
                    <a:pt x="0" y="1"/>
                  </a:moveTo>
                  <a:lnTo>
                    <a:pt x="0" y="2972"/>
                  </a:lnTo>
                  <a:lnTo>
                    <a:pt x="17918" y="2972"/>
                  </a:lnTo>
                  <a:lnTo>
                    <a:pt x="17918"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5" name="Google Shape;1045;p42"/>
            <p:cNvSpPr/>
            <p:nvPr/>
          </p:nvSpPr>
          <p:spPr>
            <a:xfrm>
              <a:off x="1202450" y="1486950"/>
              <a:ext cx="46350" cy="39675"/>
            </a:xfrm>
            <a:custGeom>
              <a:rect b="b" l="l" r="r" t="t"/>
              <a:pathLst>
                <a:path extrusionOk="0" h="1587" w="1854">
                  <a:moveTo>
                    <a:pt x="1067" y="0"/>
                  </a:moveTo>
                  <a:cubicBezTo>
                    <a:pt x="350" y="0"/>
                    <a:pt x="1" y="857"/>
                    <a:pt x="490" y="1346"/>
                  </a:cubicBezTo>
                  <a:cubicBezTo>
                    <a:pt x="656" y="1512"/>
                    <a:pt x="858" y="1587"/>
                    <a:pt x="1055" y="1587"/>
                  </a:cubicBezTo>
                  <a:cubicBezTo>
                    <a:pt x="1459" y="1587"/>
                    <a:pt x="1842" y="1275"/>
                    <a:pt x="1854" y="804"/>
                  </a:cubicBezTo>
                  <a:cubicBezTo>
                    <a:pt x="1854" y="367"/>
                    <a:pt x="1486" y="0"/>
                    <a:pt x="106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42"/>
            <p:cNvSpPr/>
            <p:nvPr/>
          </p:nvSpPr>
          <p:spPr>
            <a:xfrm>
              <a:off x="1128150" y="1431450"/>
              <a:ext cx="176150" cy="150850"/>
            </a:xfrm>
            <a:custGeom>
              <a:rect b="b" l="l" r="r" t="t"/>
              <a:pathLst>
                <a:path extrusionOk="0" h="6034" w="7046">
                  <a:moveTo>
                    <a:pt x="4010" y="1175"/>
                  </a:moveTo>
                  <a:cubicBezTo>
                    <a:pt x="4959" y="1175"/>
                    <a:pt x="5874" y="1911"/>
                    <a:pt x="5874" y="3024"/>
                  </a:cubicBezTo>
                  <a:cubicBezTo>
                    <a:pt x="5857" y="4021"/>
                    <a:pt x="5035" y="4842"/>
                    <a:pt x="4039" y="4860"/>
                  </a:cubicBezTo>
                  <a:cubicBezTo>
                    <a:pt x="2396" y="4860"/>
                    <a:pt x="1557" y="2867"/>
                    <a:pt x="2728" y="1713"/>
                  </a:cubicBezTo>
                  <a:cubicBezTo>
                    <a:pt x="3100" y="1341"/>
                    <a:pt x="3559" y="1175"/>
                    <a:pt x="4010" y="1175"/>
                  </a:cubicBezTo>
                  <a:close/>
                  <a:moveTo>
                    <a:pt x="4039" y="0"/>
                  </a:moveTo>
                  <a:cubicBezTo>
                    <a:pt x="1347" y="0"/>
                    <a:pt x="1" y="3252"/>
                    <a:pt x="1906" y="5140"/>
                  </a:cubicBezTo>
                  <a:cubicBezTo>
                    <a:pt x="2518" y="5757"/>
                    <a:pt x="3271" y="6033"/>
                    <a:pt x="4010" y="6033"/>
                  </a:cubicBezTo>
                  <a:cubicBezTo>
                    <a:pt x="5552" y="6033"/>
                    <a:pt x="7034" y="4832"/>
                    <a:pt x="7046" y="3024"/>
                  </a:cubicBezTo>
                  <a:cubicBezTo>
                    <a:pt x="7028" y="1364"/>
                    <a:pt x="5682" y="18"/>
                    <a:pt x="403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7" name="Google Shape;1047;p42"/>
          <p:cNvGrpSpPr/>
          <p:nvPr/>
        </p:nvGrpSpPr>
        <p:grpSpPr>
          <a:xfrm>
            <a:off x="1658988" y="7828784"/>
            <a:ext cx="663182" cy="663182"/>
            <a:chOff x="1747875" y="2623675"/>
            <a:chExt cx="447975" cy="447975"/>
          </a:xfrm>
        </p:grpSpPr>
        <p:sp>
          <p:nvSpPr>
            <p:cNvPr id="1048" name="Google Shape;1048;p42"/>
            <p:cNvSpPr/>
            <p:nvPr/>
          </p:nvSpPr>
          <p:spPr>
            <a:xfrm>
              <a:off x="1747875" y="2623675"/>
              <a:ext cx="334350" cy="447975"/>
            </a:xfrm>
            <a:custGeom>
              <a:rect b="b" l="l" r="r" t="t"/>
              <a:pathLst>
                <a:path extrusionOk="0" h="17919" w="13374">
                  <a:moveTo>
                    <a:pt x="4213" y="5052"/>
                  </a:moveTo>
                  <a:lnTo>
                    <a:pt x="4213" y="6101"/>
                  </a:lnTo>
                  <a:lnTo>
                    <a:pt x="2535" y="6101"/>
                  </a:lnTo>
                  <a:lnTo>
                    <a:pt x="2535" y="5052"/>
                  </a:lnTo>
                  <a:close/>
                  <a:moveTo>
                    <a:pt x="10856" y="5052"/>
                  </a:moveTo>
                  <a:lnTo>
                    <a:pt x="10856" y="6101"/>
                  </a:lnTo>
                  <a:lnTo>
                    <a:pt x="5122" y="6101"/>
                  </a:lnTo>
                  <a:lnTo>
                    <a:pt x="5122" y="5052"/>
                  </a:lnTo>
                  <a:close/>
                  <a:moveTo>
                    <a:pt x="4213" y="7115"/>
                  </a:moveTo>
                  <a:lnTo>
                    <a:pt x="4213" y="8164"/>
                  </a:lnTo>
                  <a:lnTo>
                    <a:pt x="2535" y="8164"/>
                  </a:lnTo>
                  <a:lnTo>
                    <a:pt x="2535" y="7115"/>
                  </a:lnTo>
                  <a:close/>
                  <a:moveTo>
                    <a:pt x="10856" y="7115"/>
                  </a:moveTo>
                  <a:lnTo>
                    <a:pt x="10856" y="8164"/>
                  </a:lnTo>
                  <a:lnTo>
                    <a:pt x="5122" y="8164"/>
                  </a:lnTo>
                  <a:lnTo>
                    <a:pt x="5122" y="7115"/>
                  </a:lnTo>
                  <a:close/>
                  <a:moveTo>
                    <a:pt x="4213" y="9178"/>
                  </a:moveTo>
                  <a:lnTo>
                    <a:pt x="4213" y="10227"/>
                  </a:lnTo>
                  <a:lnTo>
                    <a:pt x="2535" y="10227"/>
                  </a:lnTo>
                  <a:lnTo>
                    <a:pt x="2535" y="9178"/>
                  </a:lnTo>
                  <a:close/>
                  <a:moveTo>
                    <a:pt x="10856" y="9178"/>
                  </a:moveTo>
                  <a:lnTo>
                    <a:pt x="10856" y="10227"/>
                  </a:lnTo>
                  <a:lnTo>
                    <a:pt x="5122" y="10227"/>
                  </a:lnTo>
                  <a:lnTo>
                    <a:pt x="5122" y="9178"/>
                  </a:lnTo>
                  <a:close/>
                  <a:moveTo>
                    <a:pt x="4213" y="11240"/>
                  </a:moveTo>
                  <a:lnTo>
                    <a:pt x="4213" y="12289"/>
                  </a:lnTo>
                  <a:lnTo>
                    <a:pt x="2535" y="12289"/>
                  </a:lnTo>
                  <a:lnTo>
                    <a:pt x="2535" y="11240"/>
                  </a:lnTo>
                  <a:close/>
                  <a:moveTo>
                    <a:pt x="10856" y="11240"/>
                  </a:moveTo>
                  <a:lnTo>
                    <a:pt x="10856" y="12289"/>
                  </a:lnTo>
                  <a:lnTo>
                    <a:pt x="5122" y="12289"/>
                  </a:lnTo>
                  <a:lnTo>
                    <a:pt x="5122" y="11240"/>
                  </a:lnTo>
                  <a:close/>
                  <a:moveTo>
                    <a:pt x="4213" y="13303"/>
                  </a:moveTo>
                  <a:lnTo>
                    <a:pt x="4213" y="14352"/>
                  </a:lnTo>
                  <a:lnTo>
                    <a:pt x="2535" y="14352"/>
                  </a:lnTo>
                  <a:lnTo>
                    <a:pt x="2535" y="13303"/>
                  </a:lnTo>
                  <a:close/>
                  <a:moveTo>
                    <a:pt x="10856" y="13303"/>
                  </a:moveTo>
                  <a:lnTo>
                    <a:pt x="10856" y="14352"/>
                  </a:lnTo>
                  <a:lnTo>
                    <a:pt x="5122" y="14352"/>
                  </a:lnTo>
                  <a:lnTo>
                    <a:pt x="5122" y="13303"/>
                  </a:lnTo>
                  <a:close/>
                  <a:moveTo>
                    <a:pt x="3514" y="0"/>
                  </a:moveTo>
                  <a:lnTo>
                    <a:pt x="3514" y="3531"/>
                  </a:lnTo>
                  <a:lnTo>
                    <a:pt x="0" y="3531"/>
                  </a:lnTo>
                  <a:lnTo>
                    <a:pt x="0" y="17918"/>
                  </a:lnTo>
                  <a:lnTo>
                    <a:pt x="13374" y="17918"/>
                  </a:lnTo>
                  <a:lnTo>
                    <a:pt x="1337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42"/>
            <p:cNvSpPr/>
            <p:nvPr/>
          </p:nvSpPr>
          <p:spPr>
            <a:xfrm>
              <a:off x="1747875" y="2624100"/>
              <a:ext cx="61650" cy="61650"/>
            </a:xfrm>
            <a:custGeom>
              <a:rect b="b" l="l" r="r" t="t"/>
              <a:pathLst>
                <a:path extrusionOk="0" h="2466" w="2466">
                  <a:moveTo>
                    <a:pt x="2465" y="1"/>
                  </a:moveTo>
                  <a:lnTo>
                    <a:pt x="0" y="2465"/>
                  </a:lnTo>
                  <a:lnTo>
                    <a:pt x="2465" y="2465"/>
                  </a:lnTo>
                  <a:lnTo>
                    <a:pt x="246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0" name="Google Shape;1050;p42"/>
            <p:cNvSpPr/>
            <p:nvPr/>
          </p:nvSpPr>
          <p:spPr>
            <a:xfrm>
              <a:off x="2110175" y="2815525"/>
              <a:ext cx="85675" cy="30600"/>
            </a:xfrm>
            <a:custGeom>
              <a:rect b="b" l="l" r="r" t="t"/>
              <a:pathLst>
                <a:path extrusionOk="0" h="1224" w="3427">
                  <a:moveTo>
                    <a:pt x="0" y="0"/>
                  </a:moveTo>
                  <a:lnTo>
                    <a:pt x="0" y="1224"/>
                  </a:lnTo>
                  <a:lnTo>
                    <a:pt x="3427" y="1224"/>
                  </a:lnTo>
                  <a:lnTo>
                    <a:pt x="342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42"/>
            <p:cNvSpPr/>
            <p:nvPr/>
          </p:nvSpPr>
          <p:spPr>
            <a:xfrm>
              <a:off x="2110175" y="2693600"/>
              <a:ext cx="85675" cy="95275"/>
            </a:xfrm>
            <a:custGeom>
              <a:rect b="b" l="l" r="r" t="t"/>
              <a:pathLst>
                <a:path extrusionOk="0" h="3811" w="3427">
                  <a:moveTo>
                    <a:pt x="0" y="0"/>
                  </a:moveTo>
                  <a:lnTo>
                    <a:pt x="0" y="3811"/>
                  </a:lnTo>
                  <a:lnTo>
                    <a:pt x="3427" y="3811"/>
                  </a:lnTo>
                  <a:lnTo>
                    <a:pt x="342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2" name="Google Shape;1052;p42"/>
            <p:cNvSpPr/>
            <p:nvPr/>
          </p:nvSpPr>
          <p:spPr>
            <a:xfrm>
              <a:off x="2110175" y="2872325"/>
              <a:ext cx="85675" cy="198875"/>
            </a:xfrm>
            <a:custGeom>
              <a:rect b="b" l="l" r="r" t="t"/>
              <a:pathLst>
                <a:path extrusionOk="0" h="7955" w="3427">
                  <a:moveTo>
                    <a:pt x="0" y="1"/>
                  </a:moveTo>
                  <a:lnTo>
                    <a:pt x="0" y="5770"/>
                  </a:lnTo>
                  <a:lnTo>
                    <a:pt x="1713" y="7955"/>
                  </a:lnTo>
                  <a:lnTo>
                    <a:pt x="3427" y="5770"/>
                  </a:lnTo>
                  <a:lnTo>
                    <a:pt x="342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3" name="Google Shape;1053;p42"/>
          <p:cNvGrpSpPr/>
          <p:nvPr/>
        </p:nvGrpSpPr>
        <p:grpSpPr>
          <a:xfrm>
            <a:off x="8891438" y="7828766"/>
            <a:ext cx="636683" cy="663219"/>
            <a:chOff x="3985475" y="1930525"/>
            <a:chExt cx="430075" cy="448000"/>
          </a:xfrm>
        </p:grpSpPr>
        <p:sp>
          <p:nvSpPr>
            <p:cNvPr id="1054" name="Google Shape;1054;p42"/>
            <p:cNvSpPr/>
            <p:nvPr/>
          </p:nvSpPr>
          <p:spPr>
            <a:xfrm>
              <a:off x="4148050" y="1930525"/>
              <a:ext cx="63400" cy="93550"/>
            </a:xfrm>
            <a:custGeom>
              <a:rect b="b" l="l" r="r" t="t"/>
              <a:pathLst>
                <a:path extrusionOk="0" h="3742" w="2536">
                  <a:moveTo>
                    <a:pt x="1" y="1"/>
                  </a:moveTo>
                  <a:lnTo>
                    <a:pt x="1" y="3742"/>
                  </a:lnTo>
                  <a:lnTo>
                    <a:pt x="2536" y="3742"/>
                  </a:lnTo>
                  <a:lnTo>
                    <a:pt x="253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5" name="Google Shape;1055;p42"/>
            <p:cNvSpPr/>
            <p:nvPr/>
          </p:nvSpPr>
          <p:spPr>
            <a:xfrm>
              <a:off x="4232850" y="2164350"/>
              <a:ext cx="182700" cy="214175"/>
            </a:xfrm>
            <a:custGeom>
              <a:rect b="b" l="l" r="r" t="t"/>
              <a:pathLst>
                <a:path extrusionOk="0" h="8567" w="7308">
                  <a:moveTo>
                    <a:pt x="5035" y="2255"/>
                  </a:moveTo>
                  <a:lnTo>
                    <a:pt x="5804" y="2955"/>
                  </a:lnTo>
                  <a:lnTo>
                    <a:pt x="3444" y="5542"/>
                  </a:lnTo>
                  <a:lnTo>
                    <a:pt x="1731" y="3934"/>
                  </a:lnTo>
                  <a:lnTo>
                    <a:pt x="2448" y="3164"/>
                  </a:lnTo>
                  <a:lnTo>
                    <a:pt x="3392" y="4038"/>
                  </a:lnTo>
                  <a:lnTo>
                    <a:pt x="5035" y="2255"/>
                  </a:lnTo>
                  <a:close/>
                  <a:moveTo>
                    <a:pt x="1853" y="0"/>
                  </a:moveTo>
                  <a:cubicBezTo>
                    <a:pt x="1451" y="787"/>
                    <a:pt x="804" y="1434"/>
                    <a:pt x="18" y="1801"/>
                  </a:cubicBezTo>
                  <a:lnTo>
                    <a:pt x="18" y="2622"/>
                  </a:lnTo>
                  <a:cubicBezTo>
                    <a:pt x="0" y="5122"/>
                    <a:pt x="1399" y="7395"/>
                    <a:pt x="3601" y="8531"/>
                  </a:cubicBezTo>
                  <a:lnTo>
                    <a:pt x="3654" y="8566"/>
                  </a:lnTo>
                  <a:lnTo>
                    <a:pt x="3706" y="8531"/>
                  </a:lnTo>
                  <a:cubicBezTo>
                    <a:pt x="5926" y="7395"/>
                    <a:pt x="7307" y="5122"/>
                    <a:pt x="7307" y="2622"/>
                  </a:cubicBezTo>
                  <a:lnTo>
                    <a:pt x="7307" y="1801"/>
                  </a:lnTo>
                  <a:cubicBezTo>
                    <a:pt x="6503" y="1434"/>
                    <a:pt x="5856" y="804"/>
                    <a:pt x="5472" y="18"/>
                  </a:cubicBezTo>
                  <a:lnTo>
                    <a:pt x="185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6" name="Google Shape;1056;p42"/>
            <p:cNvSpPr/>
            <p:nvPr/>
          </p:nvSpPr>
          <p:spPr>
            <a:xfrm>
              <a:off x="3985475" y="1930975"/>
              <a:ext cx="388550" cy="388550"/>
            </a:xfrm>
            <a:custGeom>
              <a:rect b="b" l="l" r="r" t="t"/>
              <a:pathLst>
                <a:path extrusionOk="0" h="15542" w="15542">
                  <a:moveTo>
                    <a:pt x="4791" y="10524"/>
                  </a:moveTo>
                  <a:lnTo>
                    <a:pt x="4791" y="11573"/>
                  </a:lnTo>
                  <a:lnTo>
                    <a:pt x="1906" y="11573"/>
                  </a:lnTo>
                  <a:lnTo>
                    <a:pt x="1906" y="10524"/>
                  </a:lnTo>
                  <a:close/>
                  <a:moveTo>
                    <a:pt x="4791" y="12674"/>
                  </a:moveTo>
                  <a:lnTo>
                    <a:pt x="4791" y="13706"/>
                  </a:lnTo>
                  <a:lnTo>
                    <a:pt x="1906" y="13706"/>
                  </a:lnTo>
                  <a:lnTo>
                    <a:pt x="1906" y="12674"/>
                  </a:lnTo>
                  <a:close/>
                  <a:moveTo>
                    <a:pt x="1" y="0"/>
                  </a:moveTo>
                  <a:lnTo>
                    <a:pt x="1" y="15541"/>
                  </a:lnTo>
                  <a:lnTo>
                    <a:pt x="9720" y="15541"/>
                  </a:lnTo>
                  <a:cubicBezTo>
                    <a:pt x="9143" y="14440"/>
                    <a:pt x="8846" y="13216"/>
                    <a:pt x="8846" y="11975"/>
                  </a:cubicBezTo>
                  <a:lnTo>
                    <a:pt x="8864" y="11957"/>
                  </a:lnTo>
                  <a:lnTo>
                    <a:pt x="8864" y="10402"/>
                  </a:lnTo>
                  <a:lnTo>
                    <a:pt x="9213" y="10279"/>
                  </a:lnTo>
                  <a:cubicBezTo>
                    <a:pt x="9983" y="10017"/>
                    <a:pt x="10612" y="9405"/>
                    <a:pt x="10909" y="8636"/>
                  </a:cubicBezTo>
                  <a:lnTo>
                    <a:pt x="11031" y="8286"/>
                  </a:lnTo>
                  <a:lnTo>
                    <a:pt x="15542" y="8286"/>
                  </a:lnTo>
                  <a:lnTo>
                    <a:pt x="15542" y="0"/>
                  </a:lnTo>
                  <a:lnTo>
                    <a:pt x="10087" y="0"/>
                  </a:lnTo>
                  <a:lnTo>
                    <a:pt x="10087" y="4773"/>
                  </a:lnTo>
                  <a:lnTo>
                    <a:pt x="5455" y="4773"/>
                  </a:lnTo>
                  <a:lnTo>
                    <a:pt x="545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7" name="Google Shape;1057;p42"/>
          <p:cNvGrpSpPr/>
          <p:nvPr/>
        </p:nvGrpSpPr>
        <p:grpSpPr>
          <a:xfrm>
            <a:off x="1702974" y="5514656"/>
            <a:ext cx="575209" cy="663182"/>
            <a:chOff x="1034200" y="1930975"/>
            <a:chExt cx="388550" cy="447975"/>
          </a:xfrm>
        </p:grpSpPr>
        <p:sp>
          <p:nvSpPr>
            <p:cNvPr id="1058" name="Google Shape;1058;p42"/>
            <p:cNvSpPr/>
            <p:nvPr/>
          </p:nvSpPr>
          <p:spPr>
            <a:xfrm>
              <a:off x="1206375" y="2066675"/>
              <a:ext cx="43750" cy="33450"/>
            </a:xfrm>
            <a:custGeom>
              <a:rect b="b" l="l" r="r" t="t"/>
              <a:pathLst>
                <a:path extrusionOk="0" h="1338" w="1750">
                  <a:moveTo>
                    <a:pt x="875" y="0"/>
                  </a:moveTo>
                  <a:cubicBezTo>
                    <a:pt x="438" y="0"/>
                    <a:pt x="1" y="289"/>
                    <a:pt x="1" y="865"/>
                  </a:cubicBezTo>
                  <a:lnTo>
                    <a:pt x="1" y="1337"/>
                  </a:lnTo>
                  <a:lnTo>
                    <a:pt x="1749" y="1337"/>
                  </a:lnTo>
                  <a:lnTo>
                    <a:pt x="1749" y="865"/>
                  </a:lnTo>
                  <a:cubicBezTo>
                    <a:pt x="1749" y="289"/>
                    <a:pt x="1312" y="0"/>
                    <a:pt x="87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42"/>
            <p:cNvSpPr/>
            <p:nvPr/>
          </p:nvSpPr>
          <p:spPr>
            <a:xfrm>
              <a:off x="1197650" y="2126325"/>
              <a:ext cx="61650" cy="49400"/>
            </a:xfrm>
            <a:custGeom>
              <a:rect b="b" l="l" r="r" t="t"/>
              <a:pathLst>
                <a:path extrusionOk="0" h="1976" w="2466">
                  <a:moveTo>
                    <a:pt x="0" y="0"/>
                  </a:moveTo>
                  <a:lnTo>
                    <a:pt x="0" y="1976"/>
                  </a:lnTo>
                  <a:lnTo>
                    <a:pt x="2465" y="1976"/>
                  </a:lnTo>
                  <a:lnTo>
                    <a:pt x="246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0" name="Google Shape;1060;p42"/>
            <p:cNvSpPr/>
            <p:nvPr/>
          </p:nvSpPr>
          <p:spPr>
            <a:xfrm>
              <a:off x="1034200" y="1930975"/>
              <a:ext cx="388550" cy="447975"/>
            </a:xfrm>
            <a:custGeom>
              <a:rect b="b" l="l" r="r" t="t"/>
              <a:pathLst>
                <a:path extrusionOk="0" h="17919" w="15542">
                  <a:moveTo>
                    <a:pt x="10576" y="1923"/>
                  </a:moveTo>
                  <a:lnTo>
                    <a:pt x="10734" y="2185"/>
                  </a:lnTo>
                  <a:cubicBezTo>
                    <a:pt x="11363" y="3217"/>
                    <a:pt x="12255" y="4091"/>
                    <a:pt x="13321" y="4703"/>
                  </a:cubicBezTo>
                  <a:lnTo>
                    <a:pt x="13566" y="4860"/>
                  </a:lnTo>
                  <a:lnTo>
                    <a:pt x="13583" y="5891"/>
                  </a:lnTo>
                  <a:cubicBezTo>
                    <a:pt x="13583" y="7849"/>
                    <a:pt x="13059" y="9772"/>
                    <a:pt x="12097" y="11468"/>
                  </a:cubicBezTo>
                  <a:cubicBezTo>
                    <a:pt x="11118" y="13164"/>
                    <a:pt x="9720" y="14562"/>
                    <a:pt x="8042" y="15541"/>
                  </a:cubicBezTo>
                  <a:lnTo>
                    <a:pt x="7779" y="15698"/>
                  </a:lnTo>
                  <a:lnTo>
                    <a:pt x="7500" y="15541"/>
                  </a:lnTo>
                  <a:cubicBezTo>
                    <a:pt x="4073" y="13548"/>
                    <a:pt x="1958" y="9860"/>
                    <a:pt x="1976" y="5891"/>
                  </a:cubicBezTo>
                  <a:lnTo>
                    <a:pt x="1976" y="4860"/>
                  </a:lnTo>
                  <a:lnTo>
                    <a:pt x="2220" y="4703"/>
                  </a:lnTo>
                  <a:cubicBezTo>
                    <a:pt x="3287" y="4073"/>
                    <a:pt x="4161" y="3217"/>
                    <a:pt x="4825" y="2185"/>
                  </a:cubicBezTo>
                  <a:lnTo>
                    <a:pt x="4965" y="1923"/>
                  </a:lnTo>
                  <a:close/>
                  <a:moveTo>
                    <a:pt x="3671" y="0"/>
                  </a:moveTo>
                  <a:lnTo>
                    <a:pt x="3549" y="332"/>
                  </a:lnTo>
                  <a:cubicBezTo>
                    <a:pt x="2990" y="1783"/>
                    <a:pt x="1818" y="2902"/>
                    <a:pt x="367" y="3427"/>
                  </a:cubicBezTo>
                  <a:lnTo>
                    <a:pt x="0" y="3549"/>
                  </a:lnTo>
                  <a:lnTo>
                    <a:pt x="0" y="5979"/>
                  </a:lnTo>
                  <a:cubicBezTo>
                    <a:pt x="0" y="10839"/>
                    <a:pt x="2710" y="15279"/>
                    <a:pt x="7028" y="17516"/>
                  </a:cubicBezTo>
                  <a:lnTo>
                    <a:pt x="7779" y="17919"/>
                  </a:lnTo>
                  <a:lnTo>
                    <a:pt x="8514" y="17516"/>
                  </a:lnTo>
                  <a:cubicBezTo>
                    <a:pt x="12832" y="15296"/>
                    <a:pt x="15541" y="10839"/>
                    <a:pt x="15541" y="5979"/>
                  </a:cubicBezTo>
                  <a:lnTo>
                    <a:pt x="15541" y="3549"/>
                  </a:lnTo>
                  <a:lnTo>
                    <a:pt x="15192" y="3427"/>
                  </a:lnTo>
                  <a:cubicBezTo>
                    <a:pt x="13723" y="2902"/>
                    <a:pt x="12552" y="1783"/>
                    <a:pt x="11992" y="332"/>
                  </a:cubicBezTo>
                  <a:lnTo>
                    <a:pt x="1187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42"/>
            <p:cNvSpPr/>
            <p:nvPr/>
          </p:nvSpPr>
          <p:spPr>
            <a:xfrm>
              <a:off x="1109375" y="2005275"/>
              <a:ext cx="238200" cy="287575"/>
            </a:xfrm>
            <a:custGeom>
              <a:rect b="b" l="l" r="r" t="t"/>
              <a:pathLst>
                <a:path extrusionOk="0" h="11503" w="9528">
                  <a:moveTo>
                    <a:pt x="4772" y="1416"/>
                  </a:moveTo>
                  <a:cubicBezTo>
                    <a:pt x="5821" y="1416"/>
                    <a:pt x="6695" y="2273"/>
                    <a:pt x="6695" y="3339"/>
                  </a:cubicBezTo>
                  <a:lnTo>
                    <a:pt x="6695" y="3793"/>
                  </a:lnTo>
                  <a:lnTo>
                    <a:pt x="7045" y="3793"/>
                  </a:lnTo>
                  <a:lnTo>
                    <a:pt x="7045" y="7867"/>
                  </a:lnTo>
                  <a:lnTo>
                    <a:pt x="2482" y="7867"/>
                  </a:lnTo>
                  <a:lnTo>
                    <a:pt x="2482" y="3793"/>
                  </a:lnTo>
                  <a:lnTo>
                    <a:pt x="2832" y="3793"/>
                  </a:lnTo>
                  <a:lnTo>
                    <a:pt x="2832" y="3339"/>
                  </a:lnTo>
                  <a:cubicBezTo>
                    <a:pt x="2832" y="2273"/>
                    <a:pt x="3706" y="1416"/>
                    <a:pt x="4772" y="1416"/>
                  </a:cubicBezTo>
                  <a:close/>
                  <a:moveTo>
                    <a:pt x="2552" y="0"/>
                  </a:moveTo>
                  <a:cubicBezTo>
                    <a:pt x="1888" y="996"/>
                    <a:pt x="1014" y="1836"/>
                    <a:pt x="18" y="2482"/>
                  </a:cubicBezTo>
                  <a:lnTo>
                    <a:pt x="18" y="2919"/>
                  </a:lnTo>
                  <a:cubicBezTo>
                    <a:pt x="0" y="6416"/>
                    <a:pt x="1801" y="9667"/>
                    <a:pt x="4772" y="11503"/>
                  </a:cubicBezTo>
                  <a:cubicBezTo>
                    <a:pt x="7727" y="9667"/>
                    <a:pt x="9527" y="6416"/>
                    <a:pt x="9510" y="2919"/>
                  </a:cubicBezTo>
                  <a:lnTo>
                    <a:pt x="9510" y="2482"/>
                  </a:lnTo>
                  <a:cubicBezTo>
                    <a:pt x="8513" y="1836"/>
                    <a:pt x="7639" y="996"/>
                    <a:pt x="6975" y="18"/>
                  </a:cubicBezTo>
                  <a:lnTo>
                    <a:pt x="697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2" name="Google Shape;1062;p42"/>
          <p:cNvGrpSpPr/>
          <p:nvPr/>
        </p:nvGrpSpPr>
        <p:grpSpPr>
          <a:xfrm>
            <a:off x="8956464" y="5515308"/>
            <a:ext cx="506630" cy="661887"/>
            <a:chOff x="7744400" y="1236975"/>
            <a:chExt cx="342225" cy="447100"/>
          </a:xfrm>
        </p:grpSpPr>
        <p:sp>
          <p:nvSpPr>
            <p:cNvPr id="1063" name="Google Shape;1063;p42"/>
            <p:cNvSpPr/>
            <p:nvPr/>
          </p:nvSpPr>
          <p:spPr>
            <a:xfrm>
              <a:off x="7930150" y="1405225"/>
              <a:ext cx="156475" cy="198425"/>
            </a:xfrm>
            <a:custGeom>
              <a:rect b="b" l="l" r="r" t="t"/>
              <a:pathLst>
                <a:path extrusionOk="0" h="7937" w="6259">
                  <a:moveTo>
                    <a:pt x="0" y="0"/>
                  </a:moveTo>
                  <a:lnTo>
                    <a:pt x="0" y="6661"/>
                  </a:lnTo>
                  <a:lnTo>
                    <a:pt x="507" y="6661"/>
                  </a:lnTo>
                  <a:lnTo>
                    <a:pt x="507" y="7937"/>
                  </a:lnTo>
                  <a:lnTo>
                    <a:pt x="5752" y="7937"/>
                  </a:lnTo>
                  <a:lnTo>
                    <a:pt x="5752" y="6661"/>
                  </a:lnTo>
                  <a:lnTo>
                    <a:pt x="6259" y="6661"/>
                  </a:lnTo>
                  <a:lnTo>
                    <a:pt x="625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42"/>
            <p:cNvSpPr/>
            <p:nvPr/>
          </p:nvSpPr>
          <p:spPr>
            <a:xfrm>
              <a:off x="7948075" y="1236975"/>
              <a:ext cx="120625" cy="142050"/>
            </a:xfrm>
            <a:custGeom>
              <a:rect b="b" l="l" r="r" t="t"/>
              <a:pathLst>
                <a:path extrusionOk="0" h="5682" w="4825">
                  <a:moveTo>
                    <a:pt x="2413" y="0"/>
                  </a:moveTo>
                  <a:lnTo>
                    <a:pt x="2098" y="227"/>
                  </a:lnTo>
                  <a:cubicBezTo>
                    <a:pt x="1661" y="542"/>
                    <a:pt x="1294" y="927"/>
                    <a:pt x="979" y="1381"/>
                  </a:cubicBezTo>
                  <a:cubicBezTo>
                    <a:pt x="332" y="2308"/>
                    <a:pt x="0" y="3426"/>
                    <a:pt x="18" y="4563"/>
                  </a:cubicBezTo>
                  <a:lnTo>
                    <a:pt x="18" y="5681"/>
                  </a:lnTo>
                  <a:lnTo>
                    <a:pt x="4825" y="5681"/>
                  </a:lnTo>
                  <a:lnTo>
                    <a:pt x="4825" y="4563"/>
                  </a:lnTo>
                  <a:cubicBezTo>
                    <a:pt x="4825" y="3426"/>
                    <a:pt x="4493" y="2325"/>
                    <a:pt x="3846" y="1381"/>
                  </a:cubicBezTo>
                  <a:cubicBezTo>
                    <a:pt x="3549" y="944"/>
                    <a:pt x="3164" y="542"/>
                    <a:pt x="2727" y="227"/>
                  </a:cubicBezTo>
                  <a:lnTo>
                    <a:pt x="24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5" name="Google Shape;1065;p42"/>
            <p:cNvSpPr/>
            <p:nvPr/>
          </p:nvSpPr>
          <p:spPr>
            <a:xfrm>
              <a:off x="7930150" y="1629850"/>
              <a:ext cx="156475" cy="54225"/>
            </a:xfrm>
            <a:custGeom>
              <a:rect b="b" l="l" r="r" t="t"/>
              <a:pathLst>
                <a:path extrusionOk="0" h="2169" w="6259">
                  <a:moveTo>
                    <a:pt x="0" y="1"/>
                  </a:moveTo>
                  <a:lnTo>
                    <a:pt x="0" y="2168"/>
                  </a:lnTo>
                  <a:lnTo>
                    <a:pt x="6259" y="2168"/>
                  </a:lnTo>
                  <a:lnTo>
                    <a:pt x="62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6" name="Google Shape;1066;p42"/>
            <p:cNvSpPr/>
            <p:nvPr/>
          </p:nvSpPr>
          <p:spPr>
            <a:xfrm>
              <a:off x="7744400" y="1405225"/>
              <a:ext cx="156500" cy="198425"/>
            </a:xfrm>
            <a:custGeom>
              <a:rect b="b" l="l" r="r" t="t"/>
              <a:pathLst>
                <a:path extrusionOk="0" h="7937" w="6260">
                  <a:moveTo>
                    <a:pt x="1" y="0"/>
                  </a:moveTo>
                  <a:lnTo>
                    <a:pt x="1" y="6661"/>
                  </a:lnTo>
                  <a:lnTo>
                    <a:pt x="508" y="6661"/>
                  </a:lnTo>
                  <a:lnTo>
                    <a:pt x="508" y="7937"/>
                  </a:lnTo>
                  <a:lnTo>
                    <a:pt x="5752" y="7937"/>
                  </a:lnTo>
                  <a:lnTo>
                    <a:pt x="5752" y="6661"/>
                  </a:lnTo>
                  <a:lnTo>
                    <a:pt x="6259" y="6661"/>
                  </a:lnTo>
                  <a:lnTo>
                    <a:pt x="625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42"/>
            <p:cNvSpPr/>
            <p:nvPr/>
          </p:nvSpPr>
          <p:spPr>
            <a:xfrm>
              <a:off x="7762325" y="1236975"/>
              <a:ext cx="120650" cy="142050"/>
            </a:xfrm>
            <a:custGeom>
              <a:rect b="b" l="l" r="r" t="t"/>
              <a:pathLst>
                <a:path extrusionOk="0" h="5682" w="4826">
                  <a:moveTo>
                    <a:pt x="2413" y="0"/>
                  </a:moveTo>
                  <a:lnTo>
                    <a:pt x="2098" y="227"/>
                  </a:lnTo>
                  <a:cubicBezTo>
                    <a:pt x="1661" y="542"/>
                    <a:pt x="1294" y="927"/>
                    <a:pt x="979" y="1381"/>
                  </a:cubicBezTo>
                  <a:cubicBezTo>
                    <a:pt x="333" y="2308"/>
                    <a:pt x="1" y="3426"/>
                    <a:pt x="18" y="4563"/>
                  </a:cubicBezTo>
                  <a:lnTo>
                    <a:pt x="18" y="5681"/>
                  </a:lnTo>
                  <a:lnTo>
                    <a:pt x="4825" y="5681"/>
                  </a:lnTo>
                  <a:lnTo>
                    <a:pt x="4825" y="4563"/>
                  </a:lnTo>
                  <a:cubicBezTo>
                    <a:pt x="4825" y="3426"/>
                    <a:pt x="4476" y="2325"/>
                    <a:pt x="3846" y="1381"/>
                  </a:cubicBezTo>
                  <a:cubicBezTo>
                    <a:pt x="3532" y="944"/>
                    <a:pt x="3165" y="542"/>
                    <a:pt x="2728" y="227"/>
                  </a:cubicBezTo>
                  <a:lnTo>
                    <a:pt x="24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8" name="Google Shape;1068;p42"/>
            <p:cNvSpPr/>
            <p:nvPr/>
          </p:nvSpPr>
          <p:spPr>
            <a:xfrm>
              <a:off x="7744400" y="1629850"/>
              <a:ext cx="156500" cy="54225"/>
            </a:xfrm>
            <a:custGeom>
              <a:rect b="b" l="l" r="r" t="t"/>
              <a:pathLst>
                <a:path extrusionOk="0" h="2169" w="6260">
                  <a:moveTo>
                    <a:pt x="1" y="1"/>
                  </a:moveTo>
                  <a:lnTo>
                    <a:pt x="1" y="2168"/>
                  </a:lnTo>
                  <a:lnTo>
                    <a:pt x="6259" y="2168"/>
                  </a:lnTo>
                  <a:lnTo>
                    <a:pt x="62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69" name="Google Shape;1069;p42"/>
          <p:cNvGrpSpPr/>
          <p:nvPr/>
        </p:nvGrpSpPr>
        <p:grpSpPr>
          <a:xfrm>
            <a:off x="8827501" y="3200469"/>
            <a:ext cx="764557" cy="663270"/>
            <a:chOff x="5462650" y="1266675"/>
            <a:chExt cx="448000" cy="388650"/>
          </a:xfrm>
        </p:grpSpPr>
        <p:sp>
          <p:nvSpPr>
            <p:cNvPr id="1070" name="Google Shape;1070;p42"/>
            <p:cNvSpPr/>
            <p:nvPr/>
          </p:nvSpPr>
          <p:spPr>
            <a:xfrm>
              <a:off x="5699525" y="1266675"/>
              <a:ext cx="26250" cy="38500"/>
            </a:xfrm>
            <a:custGeom>
              <a:rect b="b" l="l" r="r" t="t"/>
              <a:pathLst>
                <a:path extrusionOk="0" h="1540" w="1050">
                  <a:moveTo>
                    <a:pt x="1" y="1"/>
                  </a:moveTo>
                  <a:lnTo>
                    <a:pt x="1" y="1539"/>
                  </a:lnTo>
                  <a:lnTo>
                    <a:pt x="1049" y="1539"/>
                  </a:lnTo>
                  <a:lnTo>
                    <a:pt x="104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42"/>
            <p:cNvSpPr/>
            <p:nvPr/>
          </p:nvSpPr>
          <p:spPr>
            <a:xfrm>
              <a:off x="5743225" y="1281975"/>
              <a:ext cx="44175" cy="46350"/>
            </a:xfrm>
            <a:custGeom>
              <a:rect b="b" l="l" r="r" t="t"/>
              <a:pathLst>
                <a:path extrusionOk="0" h="1854" w="1767">
                  <a:moveTo>
                    <a:pt x="945" y="1"/>
                  </a:moveTo>
                  <a:lnTo>
                    <a:pt x="1" y="1224"/>
                  </a:lnTo>
                  <a:lnTo>
                    <a:pt x="840" y="1854"/>
                  </a:lnTo>
                  <a:lnTo>
                    <a:pt x="1766" y="630"/>
                  </a:lnTo>
                  <a:lnTo>
                    <a:pt x="94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2" name="Google Shape;1072;p42"/>
            <p:cNvSpPr/>
            <p:nvPr/>
          </p:nvSpPr>
          <p:spPr>
            <a:xfrm>
              <a:off x="5636600" y="1281975"/>
              <a:ext cx="44150" cy="46350"/>
            </a:xfrm>
            <a:custGeom>
              <a:rect b="b" l="l" r="r" t="t"/>
              <a:pathLst>
                <a:path extrusionOk="0" h="1854" w="1766">
                  <a:moveTo>
                    <a:pt x="839" y="1"/>
                  </a:moveTo>
                  <a:lnTo>
                    <a:pt x="0" y="630"/>
                  </a:lnTo>
                  <a:lnTo>
                    <a:pt x="944" y="1854"/>
                  </a:lnTo>
                  <a:lnTo>
                    <a:pt x="1766" y="1224"/>
                  </a:lnTo>
                  <a:lnTo>
                    <a:pt x="83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3" name="Google Shape;1073;p42"/>
            <p:cNvSpPr/>
            <p:nvPr/>
          </p:nvSpPr>
          <p:spPr>
            <a:xfrm>
              <a:off x="5667625" y="1336600"/>
              <a:ext cx="90050" cy="48550"/>
            </a:xfrm>
            <a:custGeom>
              <a:rect b="b" l="l" r="r" t="t"/>
              <a:pathLst>
                <a:path extrusionOk="0" h="1942" w="3602">
                  <a:moveTo>
                    <a:pt x="1801" y="1"/>
                  </a:moveTo>
                  <a:cubicBezTo>
                    <a:pt x="805" y="1"/>
                    <a:pt x="0" y="805"/>
                    <a:pt x="0" y="1801"/>
                  </a:cubicBezTo>
                  <a:lnTo>
                    <a:pt x="0" y="1941"/>
                  </a:lnTo>
                  <a:lnTo>
                    <a:pt x="3602" y="1941"/>
                  </a:lnTo>
                  <a:lnTo>
                    <a:pt x="3602" y="1801"/>
                  </a:lnTo>
                  <a:cubicBezTo>
                    <a:pt x="3602" y="805"/>
                    <a:pt x="2797" y="1"/>
                    <a:pt x="180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4" name="Google Shape;1074;p42"/>
            <p:cNvSpPr/>
            <p:nvPr/>
          </p:nvSpPr>
          <p:spPr>
            <a:xfrm>
              <a:off x="5526900" y="1599250"/>
              <a:ext cx="65150" cy="56075"/>
            </a:xfrm>
            <a:custGeom>
              <a:rect b="b" l="l" r="r" t="t"/>
              <a:pathLst>
                <a:path extrusionOk="0" h="2243" w="2606">
                  <a:moveTo>
                    <a:pt x="1486" y="1"/>
                  </a:moveTo>
                  <a:cubicBezTo>
                    <a:pt x="490" y="1"/>
                    <a:pt x="0" y="1207"/>
                    <a:pt x="700" y="1906"/>
                  </a:cubicBezTo>
                  <a:cubicBezTo>
                    <a:pt x="927" y="2139"/>
                    <a:pt x="1207" y="2243"/>
                    <a:pt x="1482" y="2243"/>
                  </a:cubicBezTo>
                  <a:cubicBezTo>
                    <a:pt x="2055" y="2243"/>
                    <a:pt x="2605" y="1793"/>
                    <a:pt x="2605" y="1120"/>
                  </a:cubicBezTo>
                  <a:cubicBezTo>
                    <a:pt x="2605" y="508"/>
                    <a:pt x="2116" y="1"/>
                    <a:pt x="148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42"/>
            <p:cNvSpPr/>
            <p:nvPr/>
          </p:nvSpPr>
          <p:spPr>
            <a:xfrm>
              <a:off x="5462650" y="1411350"/>
              <a:ext cx="448000" cy="222900"/>
            </a:xfrm>
            <a:custGeom>
              <a:rect b="b" l="l" r="r" t="t"/>
              <a:pathLst>
                <a:path extrusionOk="0" h="8916" w="17920">
                  <a:moveTo>
                    <a:pt x="5909" y="1556"/>
                  </a:moveTo>
                  <a:lnTo>
                    <a:pt x="5909" y="2657"/>
                  </a:lnTo>
                  <a:lnTo>
                    <a:pt x="7028" y="2657"/>
                  </a:lnTo>
                  <a:lnTo>
                    <a:pt x="7028" y="3706"/>
                  </a:lnTo>
                  <a:lnTo>
                    <a:pt x="5909" y="3706"/>
                  </a:lnTo>
                  <a:lnTo>
                    <a:pt x="5909" y="4825"/>
                  </a:lnTo>
                  <a:lnTo>
                    <a:pt x="4860" y="4825"/>
                  </a:lnTo>
                  <a:lnTo>
                    <a:pt x="4860" y="3706"/>
                  </a:lnTo>
                  <a:lnTo>
                    <a:pt x="3759" y="3706"/>
                  </a:lnTo>
                  <a:lnTo>
                    <a:pt x="3759" y="2657"/>
                  </a:lnTo>
                  <a:lnTo>
                    <a:pt x="4860" y="2657"/>
                  </a:lnTo>
                  <a:lnTo>
                    <a:pt x="4860" y="1556"/>
                  </a:lnTo>
                  <a:close/>
                  <a:moveTo>
                    <a:pt x="1" y="0"/>
                  </a:moveTo>
                  <a:lnTo>
                    <a:pt x="1" y="8915"/>
                  </a:lnTo>
                  <a:lnTo>
                    <a:pt x="1906" y="8915"/>
                  </a:lnTo>
                  <a:cubicBezTo>
                    <a:pt x="1889" y="8828"/>
                    <a:pt x="1889" y="8741"/>
                    <a:pt x="1889" y="8636"/>
                  </a:cubicBezTo>
                  <a:cubicBezTo>
                    <a:pt x="1854" y="7412"/>
                    <a:pt x="2833" y="6398"/>
                    <a:pt x="4056" y="6398"/>
                  </a:cubicBezTo>
                  <a:cubicBezTo>
                    <a:pt x="5280" y="6398"/>
                    <a:pt x="6259" y="7412"/>
                    <a:pt x="6224" y="8636"/>
                  </a:cubicBezTo>
                  <a:cubicBezTo>
                    <a:pt x="6224" y="8741"/>
                    <a:pt x="6224" y="8828"/>
                    <a:pt x="6207" y="8915"/>
                  </a:cubicBezTo>
                  <a:lnTo>
                    <a:pt x="11958" y="8915"/>
                  </a:lnTo>
                  <a:cubicBezTo>
                    <a:pt x="11940" y="8828"/>
                    <a:pt x="11940" y="8741"/>
                    <a:pt x="11940" y="8636"/>
                  </a:cubicBezTo>
                  <a:cubicBezTo>
                    <a:pt x="11940" y="7447"/>
                    <a:pt x="12902" y="6468"/>
                    <a:pt x="14108" y="6468"/>
                  </a:cubicBezTo>
                  <a:cubicBezTo>
                    <a:pt x="15297" y="6468"/>
                    <a:pt x="16276" y="7447"/>
                    <a:pt x="16276" y="8636"/>
                  </a:cubicBezTo>
                  <a:cubicBezTo>
                    <a:pt x="16276" y="8741"/>
                    <a:pt x="16258" y="8828"/>
                    <a:pt x="16258" y="8915"/>
                  </a:cubicBezTo>
                  <a:lnTo>
                    <a:pt x="17919" y="8915"/>
                  </a:lnTo>
                  <a:lnTo>
                    <a:pt x="17919" y="5279"/>
                  </a:lnTo>
                  <a:cubicBezTo>
                    <a:pt x="17919" y="4912"/>
                    <a:pt x="17797" y="4563"/>
                    <a:pt x="17587" y="4265"/>
                  </a:cubicBezTo>
                  <a:lnTo>
                    <a:pt x="10105" y="4265"/>
                  </a:lnTo>
                  <a:lnTo>
                    <a:pt x="1010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6" name="Google Shape;1076;p42"/>
            <p:cNvSpPr/>
            <p:nvPr/>
          </p:nvSpPr>
          <p:spPr>
            <a:xfrm>
              <a:off x="5741475" y="1411350"/>
              <a:ext cx="110175" cy="80425"/>
            </a:xfrm>
            <a:custGeom>
              <a:rect b="b" l="l" r="r" t="t"/>
              <a:pathLst>
                <a:path extrusionOk="0" h="3217" w="4407">
                  <a:moveTo>
                    <a:pt x="1" y="0"/>
                  </a:moveTo>
                  <a:lnTo>
                    <a:pt x="1" y="3217"/>
                  </a:lnTo>
                  <a:lnTo>
                    <a:pt x="4406" y="3217"/>
                  </a:lnTo>
                  <a:lnTo>
                    <a:pt x="299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7" name="Google Shape;1077;p42"/>
            <p:cNvSpPr/>
            <p:nvPr/>
          </p:nvSpPr>
          <p:spPr>
            <a:xfrm>
              <a:off x="5777750" y="1599250"/>
              <a:ext cx="65575" cy="56075"/>
            </a:xfrm>
            <a:custGeom>
              <a:rect b="b" l="l" r="r" t="t"/>
              <a:pathLst>
                <a:path extrusionOk="0" h="2243" w="2623">
                  <a:moveTo>
                    <a:pt x="1504" y="1"/>
                  </a:moveTo>
                  <a:cubicBezTo>
                    <a:pt x="508" y="1"/>
                    <a:pt x="1" y="1207"/>
                    <a:pt x="700" y="1906"/>
                  </a:cubicBezTo>
                  <a:cubicBezTo>
                    <a:pt x="933" y="2139"/>
                    <a:pt x="1217" y="2243"/>
                    <a:pt x="1494" y="2243"/>
                  </a:cubicBezTo>
                  <a:cubicBezTo>
                    <a:pt x="2072" y="2243"/>
                    <a:pt x="2623" y="1793"/>
                    <a:pt x="2623" y="1120"/>
                  </a:cubicBezTo>
                  <a:cubicBezTo>
                    <a:pt x="2623" y="508"/>
                    <a:pt x="2116" y="1"/>
                    <a:pt x="150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078" name="Google Shape;1078;p42"/>
          <p:cNvCxnSpPr/>
          <p:nvPr/>
        </p:nvCxnSpPr>
        <p:spPr>
          <a:xfrm>
            <a:off x="2684300" y="2804600"/>
            <a:ext cx="0" cy="1455000"/>
          </a:xfrm>
          <a:prstGeom prst="straightConnector1">
            <a:avLst/>
          </a:prstGeom>
          <a:noFill/>
          <a:ln cap="flat" cmpd="sng" w="9525">
            <a:solidFill>
              <a:schemeClr val="accent5"/>
            </a:solidFill>
            <a:prstDash val="solid"/>
            <a:round/>
            <a:headEnd len="med" w="med" type="none"/>
            <a:tailEnd len="med" w="med" type="none"/>
          </a:ln>
        </p:spPr>
      </p:cxnSp>
      <p:sp>
        <p:nvSpPr>
          <p:cNvPr id="1079" name="Google Shape;1079;p42"/>
          <p:cNvSpPr txBox="1"/>
          <p:nvPr>
            <p:ph idx="3" type="subTitle"/>
          </p:nvPr>
        </p:nvSpPr>
        <p:spPr>
          <a:xfrm>
            <a:off x="2839850" y="569770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has a beautiful name and high temperatures</a:t>
            </a:r>
            <a:endParaRPr/>
          </a:p>
        </p:txBody>
      </p:sp>
      <p:sp>
        <p:nvSpPr>
          <p:cNvPr id="1080" name="Google Shape;1080;p42"/>
          <p:cNvSpPr txBox="1"/>
          <p:nvPr>
            <p:ph idx="4" type="subTitle"/>
          </p:nvPr>
        </p:nvSpPr>
        <p:spPr>
          <a:xfrm>
            <a:off x="2839850" y="491140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a:t>
            </a:r>
            <a:endParaRPr/>
          </a:p>
        </p:txBody>
      </p:sp>
      <p:sp>
        <p:nvSpPr>
          <p:cNvPr id="1081" name="Google Shape;1081;p42"/>
          <p:cNvSpPr txBox="1"/>
          <p:nvPr>
            <p:ph idx="5" type="subTitle"/>
          </p:nvPr>
        </p:nvSpPr>
        <p:spPr>
          <a:xfrm>
            <a:off x="2839850" y="802785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Earth is the only one that harbors life</a:t>
            </a:r>
            <a:endParaRPr/>
          </a:p>
        </p:txBody>
      </p:sp>
      <p:sp>
        <p:nvSpPr>
          <p:cNvPr id="1082" name="Google Shape;1082;p42"/>
          <p:cNvSpPr txBox="1"/>
          <p:nvPr>
            <p:ph idx="6" type="subTitle"/>
          </p:nvPr>
        </p:nvSpPr>
        <p:spPr>
          <a:xfrm>
            <a:off x="2839850" y="724155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Earth</a:t>
            </a:r>
            <a:endParaRPr/>
          </a:p>
        </p:txBody>
      </p:sp>
      <p:sp>
        <p:nvSpPr>
          <p:cNvPr id="1083" name="Google Shape;1083;p42"/>
          <p:cNvSpPr txBox="1"/>
          <p:nvPr>
            <p:ph idx="7" type="subTitle"/>
          </p:nvPr>
        </p:nvSpPr>
        <p:spPr>
          <a:xfrm>
            <a:off x="10111800" y="336755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Despite being red, Mars is actually a cold place</a:t>
            </a:r>
            <a:endParaRPr/>
          </a:p>
        </p:txBody>
      </p:sp>
      <p:sp>
        <p:nvSpPr>
          <p:cNvPr id="1084" name="Google Shape;1084;p42"/>
          <p:cNvSpPr txBox="1"/>
          <p:nvPr>
            <p:ph idx="8" type="subTitle"/>
          </p:nvPr>
        </p:nvSpPr>
        <p:spPr>
          <a:xfrm>
            <a:off x="10111800" y="258125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Mars</a:t>
            </a:r>
            <a:endParaRPr/>
          </a:p>
        </p:txBody>
      </p:sp>
      <p:sp>
        <p:nvSpPr>
          <p:cNvPr id="1085" name="Google Shape;1085;p42"/>
          <p:cNvSpPr txBox="1"/>
          <p:nvPr>
            <p:ph idx="14" type="subTitle"/>
          </p:nvPr>
        </p:nvSpPr>
        <p:spPr>
          <a:xfrm>
            <a:off x="10111800" y="8027850"/>
            <a:ext cx="45762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Sun is the star at the center of the Solar System</a:t>
            </a:r>
            <a:endParaRPr/>
          </a:p>
        </p:txBody>
      </p:sp>
      <p:sp>
        <p:nvSpPr>
          <p:cNvPr id="1086" name="Google Shape;1086;p42"/>
          <p:cNvSpPr txBox="1"/>
          <p:nvPr>
            <p:ph idx="15" type="subTitle"/>
          </p:nvPr>
        </p:nvSpPr>
        <p:spPr>
          <a:xfrm>
            <a:off x="10111800" y="7241550"/>
            <a:ext cx="45762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Sun</a:t>
            </a:r>
            <a:endParaRPr/>
          </a:p>
        </p:txBody>
      </p:sp>
      <p:cxnSp>
        <p:nvCxnSpPr>
          <p:cNvPr id="1087" name="Google Shape;1087;p42"/>
          <p:cNvCxnSpPr/>
          <p:nvPr/>
        </p:nvCxnSpPr>
        <p:spPr>
          <a:xfrm>
            <a:off x="2684300" y="5118750"/>
            <a:ext cx="0" cy="1455000"/>
          </a:xfrm>
          <a:prstGeom prst="straightConnector1">
            <a:avLst/>
          </a:prstGeom>
          <a:noFill/>
          <a:ln cap="flat" cmpd="sng" w="9525">
            <a:solidFill>
              <a:schemeClr val="accent5"/>
            </a:solidFill>
            <a:prstDash val="solid"/>
            <a:round/>
            <a:headEnd len="med" w="med" type="none"/>
            <a:tailEnd len="med" w="med" type="none"/>
          </a:ln>
        </p:spPr>
      </p:cxnSp>
      <p:cxnSp>
        <p:nvCxnSpPr>
          <p:cNvPr id="1088" name="Google Shape;1088;p42"/>
          <p:cNvCxnSpPr/>
          <p:nvPr/>
        </p:nvCxnSpPr>
        <p:spPr>
          <a:xfrm>
            <a:off x="2684300" y="7432900"/>
            <a:ext cx="0" cy="1455000"/>
          </a:xfrm>
          <a:prstGeom prst="straightConnector1">
            <a:avLst/>
          </a:prstGeom>
          <a:noFill/>
          <a:ln cap="flat" cmpd="sng" w="9525">
            <a:solidFill>
              <a:schemeClr val="accent5"/>
            </a:solidFill>
            <a:prstDash val="solid"/>
            <a:round/>
            <a:headEnd len="med" w="med" type="none"/>
            <a:tailEnd len="med" w="med" type="none"/>
          </a:ln>
        </p:spPr>
      </p:cxnSp>
      <p:cxnSp>
        <p:nvCxnSpPr>
          <p:cNvPr id="1089" name="Google Shape;1089;p42"/>
          <p:cNvCxnSpPr/>
          <p:nvPr/>
        </p:nvCxnSpPr>
        <p:spPr>
          <a:xfrm>
            <a:off x="9955750" y="2804600"/>
            <a:ext cx="0" cy="1455000"/>
          </a:xfrm>
          <a:prstGeom prst="straightConnector1">
            <a:avLst/>
          </a:prstGeom>
          <a:noFill/>
          <a:ln cap="flat" cmpd="sng" w="9525">
            <a:solidFill>
              <a:schemeClr val="accent5"/>
            </a:solidFill>
            <a:prstDash val="solid"/>
            <a:round/>
            <a:headEnd len="med" w="med" type="none"/>
            <a:tailEnd len="med" w="med" type="none"/>
          </a:ln>
        </p:spPr>
      </p:cxnSp>
      <p:cxnSp>
        <p:nvCxnSpPr>
          <p:cNvPr id="1090" name="Google Shape;1090;p42"/>
          <p:cNvCxnSpPr/>
          <p:nvPr/>
        </p:nvCxnSpPr>
        <p:spPr>
          <a:xfrm>
            <a:off x="9955750" y="5118750"/>
            <a:ext cx="0" cy="1455000"/>
          </a:xfrm>
          <a:prstGeom prst="straightConnector1">
            <a:avLst/>
          </a:prstGeom>
          <a:noFill/>
          <a:ln cap="flat" cmpd="sng" w="9525">
            <a:solidFill>
              <a:schemeClr val="accent5"/>
            </a:solidFill>
            <a:prstDash val="solid"/>
            <a:round/>
            <a:headEnd len="med" w="med" type="none"/>
            <a:tailEnd len="med" w="med" type="none"/>
          </a:ln>
        </p:spPr>
      </p:cxnSp>
      <p:cxnSp>
        <p:nvCxnSpPr>
          <p:cNvPr id="1091" name="Google Shape;1091;p42"/>
          <p:cNvCxnSpPr/>
          <p:nvPr/>
        </p:nvCxnSpPr>
        <p:spPr>
          <a:xfrm>
            <a:off x="9955750" y="7432900"/>
            <a:ext cx="0" cy="145500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3"/>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Our</a:t>
            </a:r>
            <a:r>
              <a:rPr lang="en"/>
              <a:t> values</a:t>
            </a:r>
            <a:endParaRPr/>
          </a:p>
        </p:txBody>
      </p:sp>
      <p:graphicFrame>
        <p:nvGraphicFramePr>
          <p:cNvPr id="1097" name="Google Shape;1097;p43"/>
          <p:cNvGraphicFramePr/>
          <p:nvPr/>
        </p:nvGraphicFramePr>
        <p:xfrm>
          <a:off x="1596325" y="2485208"/>
          <a:ext cx="3000000" cy="3000000"/>
        </p:xfrm>
        <a:graphic>
          <a:graphicData uri="http://schemas.openxmlformats.org/drawingml/2006/table">
            <a:tbl>
              <a:tblPr>
                <a:noFill/>
                <a:tableStyleId>{1E1267EC-2230-4190-B1CB-40591FB8766B}</a:tableStyleId>
              </a:tblPr>
              <a:tblGrid>
                <a:gridCol w="3139300"/>
                <a:gridCol w="3985350"/>
                <a:gridCol w="3985350"/>
                <a:gridCol w="3985350"/>
              </a:tblGrid>
              <a:tr h="1353950">
                <a:tc>
                  <a:txBody>
                    <a:bodyPr/>
                    <a:lstStyle/>
                    <a:p>
                      <a:pPr indent="0" lvl="0" marL="0" rtl="0" algn="l">
                        <a:spcBef>
                          <a:spcPts val="0"/>
                        </a:spcBef>
                        <a:spcAft>
                          <a:spcPts val="0"/>
                        </a:spcAft>
                        <a:buNone/>
                      </a:pPr>
                      <a:r>
                        <a:t/>
                      </a:r>
                      <a:endParaRPr sz="4000">
                        <a:solidFill>
                          <a:schemeClr val="accent5"/>
                        </a:solidFill>
                        <a:latin typeface="Montserrat Medium"/>
                        <a:ea typeface="Montserrat Medium"/>
                        <a:cs typeface="Montserrat Medium"/>
                        <a:sym typeface="Montserrat Medium"/>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3600">
                          <a:solidFill>
                            <a:schemeClr val="accent5"/>
                          </a:solidFill>
                          <a:latin typeface="Montserrat Medium"/>
                          <a:ea typeface="Montserrat Medium"/>
                          <a:cs typeface="Montserrat Medium"/>
                          <a:sym typeface="Montserrat Medium"/>
                        </a:rPr>
                        <a:t>Value 1</a:t>
                      </a:r>
                      <a:endParaRPr sz="3600">
                        <a:solidFill>
                          <a:schemeClr val="accent5"/>
                        </a:solidFill>
                        <a:latin typeface="Montserrat Medium"/>
                        <a:ea typeface="Montserrat Medium"/>
                        <a:cs typeface="Montserrat Medium"/>
                        <a:sym typeface="Montserrat Medium"/>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3600">
                          <a:solidFill>
                            <a:schemeClr val="accent5"/>
                          </a:solidFill>
                          <a:latin typeface="Montserrat Medium"/>
                          <a:ea typeface="Montserrat Medium"/>
                          <a:cs typeface="Montserrat Medium"/>
                          <a:sym typeface="Montserrat Medium"/>
                        </a:rPr>
                        <a:t>Value</a:t>
                      </a:r>
                      <a:r>
                        <a:rPr lang="en" sz="3600">
                          <a:solidFill>
                            <a:schemeClr val="accent5"/>
                          </a:solidFill>
                          <a:latin typeface="Montserrat Medium"/>
                          <a:ea typeface="Montserrat Medium"/>
                          <a:cs typeface="Montserrat Medium"/>
                          <a:sym typeface="Montserrat Medium"/>
                        </a:rPr>
                        <a:t> 2</a:t>
                      </a:r>
                      <a:endParaRPr sz="3600">
                        <a:solidFill>
                          <a:schemeClr val="accent5"/>
                        </a:solidFill>
                        <a:latin typeface="Montserrat Medium"/>
                        <a:ea typeface="Montserrat Medium"/>
                        <a:cs typeface="Montserrat Medium"/>
                        <a:sym typeface="Montserrat Medium"/>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3600">
                          <a:solidFill>
                            <a:schemeClr val="accent5"/>
                          </a:solidFill>
                          <a:latin typeface="Montserrat Medium"/>
                          <a:ea typeface="Montserrat Medium"/>
                          <a:cs typeface="Montserrat Medium"/>
                          <a:sym typeface="Montserrat Medium"/>
                        </a:rPr>
                        <a:t>Value</a:t>
                      </a:r>
                      <a:r>
                        <a:rPr lang="en" sz="3600">
                          <a:solidFill>
                            <a:schemeClr val="accent5"/>
                          </a:solidFill>
                          <a:latin typeface="Montserrat Medium"/>
                          <a:ea typeface="Montserrat Medium"/>
                          <a:cs typeface="Montserrat Medium"/>
                          <a:sym typeface="Montserrat Medium"/>
                        </a:rPr>
                        <a:t> 3</a:t>
                      </a:r>
                      <a:endParaRPr sz="3600">
                        <a:solidFill>
                          <a:schemeClr val="accent5"/>
                        </a:solidFill>
                        <a:latin typeface="Montserrat Medium"/>
                        <a:ea typeface="Montserrat Medium"/>
                        <a:cs typeface="Montserrat Medium"/>
                        <a:sym typeface="Montserrat Medium"/>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571650">
                <a:tc>
                  <a:txBody>
                    <a:bodyPr/>
                    <a:lstStyle/>
                    <a:p>
                      <a:pPr indent="0" lvl="0" marL="0" rtl="0" algn="l">
                        <a:spcBef>
                          <a:spcPts val="0"/>
                        </a:spcBef>
                        <a:spcAft>
                          <a:spcPts val="0"/>
                        </a:spcAft>
                        <a:buNone/>
                      </a:pPr>
                      <a:r>
                        <a:rPr lang="en" sz="3600">
                          <a:solidFill>
                            <a:schemeClr val="accent5"/>
                          </a:solidFill>
                          <a:latin typeface="Montserrat Medium"/>
                          <a:ea typeface="Montserrat Medium"/>
                          <a:cs typeface="Montserrat Medium"/>
                          <a:sym typeface="Montserrat Medium"/>
                        </a:rPr>
                        <a:t>Concept</a:t>
                      </a:r>
                      <a:r>
                        <a:rPr lang="en" sz="3600">
                          <a:solidFill>
                            <a:schemeClr val="accent5"/>
                          </a:solidFill>
                          <a:latin typeface="Montserrat Medium"/>
                          <a:ea typeface="Montserrat Medium"/>
                          <a:cs typeface="Montserrat Medium"/>
                          <a:sym typeface="Montserrat Medium"/>
                        </a:rPr>
                        <a:t> 1</a:t>
                      </a:r>
                      <a:endParaRPr sz="3600">
                        <a:solidFill>
                          <a:schemeClr val="accent5"/>
                        </a:solidFill>
                        <a:latin typeface="Montserrat Medium"/>
                        <a:ea typeface="Montserrat Medium"/>
                        <a:cs typeface="Montserrat Medium"/>
                        <a:sym typeface="Montserra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Jupiter is a gas giant and the biggest planet</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Neptune is the farthest planet from the Sun</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2800">
                          <a:solidFill>
                            <a:schemeClr val="accent5"/>
                          </a:solidFill>
                          <a:latin typeface="Mukta Light"/>
                          <a:ea typeface="Mukta Light"/>
                          <a:cs typeface="Mukta Light"/>
                          <a:sym typeface="Mukta Light"/>
                        </a:rPr>
                        <a:t>Saturn is a gas giant and has several rings</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1571650">
                <a:tc>
                  <a:txBody>
                    <a:bodyPr/>
                    <a:lstStyle/>
                    <a:p>
                      <a:pPr indent="0" lvl="0" marL="0" rtl="0" algn="l">
                        <a:spcBef>
                          <a:spcPts val="0"/>
                        </a:spcBef>
                        <a:spcAft>
                          <a:spcPts val="0"/>
                        </a:spcAft>
                        <a:buNone/>
                      </a:pPr>
                      <a:r>
                        <a:rPr lang="en" sz="3600">
                          <a:solidFill>
                            <a:schemeClr val="accent5"/>
                          </a:solidFill>
                          <a:latin typeface="Montserrat Medium"/>
                          <a:ea typeface="Montserrat Medium"/>
                          <a:cs typeface="Montserrat Medium"/>
                          <a:sym typeface="Montserrat Medium"/>
                        </a:rPr>
                        <a:t>Concept</a:t>
                      </a:r>
                      <a:r>
                        <a:rPr lang="en" sz="3600">
                          <a:solidFill>
                            <a:schemeClr val="accent5"/>
                          </a:solidFill>
                          <a:latin typeface="Montserrat Medium"/>
                          <a:ea typeface="Montserrat Medium"/>
                          <a:cs typeface="Montserrat Medium"/>
                          <a:sym typeface="Montserrat Medium"/>
                        </a:rPr>
                        <a:t> 2</a:t>
                      </a:r>
                      <a:endParaRPr sz="3600">
                        <a:solidFill>
                          <a:schemeClr val="accent5"/>
                        </a:solidFill>
                        <a:latin typeface="Montserrat Medium"/>
                        <a:ea typeface="Montserrat Medium"/>
                        <a:cs typeface="Montserrat Medium"/>
                        <a:sym typeface="Montserra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Earth is the third planet from the Sun</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Ceres is located in the asteroid belt</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2800">
                          <a:solidFill>
                            <a:schemeClr val="accent5"/>
                          </a:solidFill>
                          <a:latin typeface="Mukta Light"/>
                          <a:ea typeface="Mukta Light"/>
                          <a:cs typeface="Mukta Light"/>
                          <a:sym typeface="Mukta Light"/>
                        </a:rPr>
                        <a:t>Pluto is now considered a dwarf planet</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571650">
                <a:tc>
                  <a:txBody>
                    <a:bodyPr/>
                    <a:lstStyle/>
                    <a:p>
                      <a:pPr indent="0" lvl="0" marL="0" rtl="0" algn="l">
                        <a:spcBef>
                          <a:spcPts val="0"/>
                        </a:spcBef>
                        <a:spcAft>
                          <a:spcPts val="0"/>
                        </a:spcAft>
                        <a:buClr>
                          <a:schemeClr val="dk1"/>
                        </a:buClr>
                        <a:buSzPts val="2200"/>
                        <a:buFont typeface="Arial"/>
                        <a:buNone/>
                      </a:pPr>
                      <a:r>
                        <a:rPr lang="en" sz="3600">
                          <a:solidFill>
                            <a:schemeClr val="accent5"/>
                          </a:solidFill>
                          <a:latin typeface="Montserrat Medium"/>
                          <a:ea typeface="Montserrat Medium"/>
                          <a:cs typeface="Montserrat Medium"/>
                          <a:sym typeface="Montserrat Medium"/>
                        </a:rPr>
                        <a:t>Concept 3</a:t>
                      </a:r>
                      <a:endParaRPr sz="3600">
                        <a:solidFill>
                          <a:schemeClr val="accent5"/>
                        </a:solidFill>
                        <a:latin typeface="Montserrat Medium"/>
                        <a:ea typeface="Montserrat Medium"/>
                        <a:cs typeface="Montserrat Medium"/>
                        <a:sym typeface="Montserra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The Moon is Earth’s only natural satellite</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Mercury is the closest planet to the Sun</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2800">
                          <a:solidFill>
                            <a:schemeClr val="accent5"/>
                          </a:solidFill>
                          <a:latin typeface="Mukta Light"/>
                          <a:ea typeface="Mukta Light"/>
                          <a:cs typeface="Mukta Light"/>
                          <a:sym typeface="Mukta Light"/>
                        </a:rPr>
                        <a:t>Venus has very</a:t>
                      </a:r>
                      <a:endParaRPr sz="2800">
                        <a:solidFill>
                          <a:schemeClr val="accent5"/>
                        </a:solidFill>
                        <a:latin typeface="Mukta Light"/>
                        <a:ea typeface="Mukta Light"/>
                        <a:cs typeface="Mukta Light"/>
                        <a:sym typeface="Mukta Light"/>
                      </a:endParaRPr>
                    </a:p>
                    <a:p>
                      <a:pPr indent="0" lvl="0" marL="0" marR="0" rtl="0" algn="l">
                        <a:lnSpc>
                          <a:spcPct val="100000"/>
                        </a:lnSpc>
                        <a:spcBef>
                          <a:spcPts val="0"/>
                        </a:spcBef>
                        <a:spcAft>
                          <a:spcPts val="0"/>
                        </a:spcAft>
                        <a:buNone/>
                      </a:pPr>
                      <a:r>
                        <a:rPr lang="en" sz="2800">
                          <a:solidFill>
                            <a:schemeClr val="accent5"/>
                          </a:solidFill>
                          <a:latin typeface="Mukta Light"/>
                          <a:ea typeface="Mukta Light"/>
                          <a:cs typeface="Mukta Light"/>
                          <a:sym typeface="Mukta Light"/>
                        </a:rPr>
                        <a:t>high temperatures</a:t>
                      </a:r>
                      <a:endParaRPr sz="2800">
                        <a:solidFill>
                          <a:schemeClr val="accent5"/>
                        </a:solidFill>
                        <a:latin typeface="Mukta Light"/>
                        <a:ea typeface="Mukta Light"/>
                        <a:cs typeface="Mukta Light"/>
                        <a:sym typeface="Mukta Light"/>
                      </a:endParaRPr>
                    </a:p>
                  </a:txBody>
                  <a:tcPr marT="182850" marB="182850" marR="182850" marL="1828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id="1102" name="Google Shape;1102;p44"/>
          <p:cNvPicPr preferRelativeResize="0"/>
          <p:nvPr/>
        </p:nvPicPr>
        <p:blipFill rotWithShape="1">
          <a:blip r:embed="rId3">
            <a:alphaModFix/>
          </a:blip>
          <a:srcRect b="29867" l="13278" r="7306" t="15499"/>
          <a:stretch/>
        </p:blipFill>
        <p:spPr>
          <a:xfrm flipH="1">
            <a:off x="5098299" y="5164328"/>
            <a:ext cx="8091402" cy="4261949"/>
          </a:xfrm>
          <a:prstGeom prst="rect">
            <a:avLst/>
          </a:prstGeom>
          <a:noFill/>
          <a:ln>
            <a:noFill/>
          </a:ln>
        </p:spPr>
      </p:pic>
      <p:sp>
        <p:nvSpPr>
          <p:cNvPr id="1103" name="Google Shape;1103;p44"/>
          <p:cNvSpPr txBox="1"/>
          <p:nvPr>
            <p:ph type="title"/>
          </p:nvPr>
        </p:nvSpPr>
        <p:spPr>
          <a:xfrm>
            <a:off x="2256453" y="1797900"/>
            <a:ext cx="6181800" cy="676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Mission</a:t>
            </a:r>
            <a:endParaRPr/>
          </a:p>
        </p:txBody>
      </p:sp>
      <p:sp>
        <p:nvSpPr>
          <p:cNvPr id="1104" name="Google Shape;1104;p44"/>
          <p:cNvSpPr txBox="1"/>
          <p:nvPr>
            <p:ph idx="1" type="subTitle"/>
          </p:nvPr>
        </p:nvSpPr>
        <p:spPr>
          <a:xfrm>
            <a:off x="2256350" y="2818901"/>
            <a:ext cx="6181800" cy="1332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Jupiter is a gas giant and the biggest planet in the Solar System. It's the fourth-brightest object</a:t>
            </a:r>
            <a:endParaRPr/>
          </a:p>
        </p:txBody>
      </p:sp>
      <p:sp>
        <p:nvSpPr>
          <p:cNvPr id="1105" name="Google Shape;1105;p44"/>
          <p:cNvSpPr txBox="1"/>
          <p:nvPr>
            <p:ph idx="2" type="title"/>
          </p:nvPr>
        </p:nvSpPr>
        <p:spPr>
          <a:xfrm>
            <a:off x="9849850" y="1797900"/>
            <a:ext cx="6181800" cy="676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Vision</a:t>
            </a:r>
            <a:endParaRPr/>
          </a:p>
        </p:txBody>
      </p:sp>
      <p:sp>
        <p:nvSpPr>
          <p:cNvPr id="1106" name="Google Shape;1106;p44"/>
          <p:cNvSpPr txBox="1"/>
          <p:nvPr>
            <p:ph idx="3" type="subTitle"/>
          </p:nvPr>
        </p:nvSpPr>
        <p:spPr>
          <a:xfrm>
            <a:off x="9849850" y="2818901"/>
            <a:ext cx="6181800" cy="133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Saturn is</a:t>
            </a:r>
            <a:r>
              <a:rPr lang="en"/>
              <a:t> composed mostly of hydrogen and helium. It was named after a Roman</a:t>
            </a:r>
            <a:endParaRPr/>
          </a:p>
        </p:txBody>
      </p:sp>
      <p:cxnSp>
        <p:nvCxnSpPr>
          <p:cNvPr id="1107" name="Google Shape;1107;p44"/>
          <p:cNvCxnSpPr/>
          <p:nvPr/>
        </p:nvCxnSpPr>
        <p:spPr>
          <a:xfrm>
            <a:off x="9144000" y="881000"/>
            <a:ext cx="0" cy="420900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1" name="Shape 1111"/>
        <p:cNvGrpSpPr/>
        <p:nvPr/>
      </p:nvGrpSpPr>
      <p:grpSpPr>
        <a:xfrm>
          <a:off x="0" y="0"/>
          <a:ext cx="0" cy="0"/>
          <a:chOff x="0" y="0"/>
          <a:chExt cx="0" cy="0"/>
        </a:xfrm>
      </p:grpSpPr>
      <p:sp>
        <p:nvSpPr>
          <p:cNvPr id="1112" name="Google Shape;1112;p45"/>
          <p:cNvSpPr txBox="1"/>
          <p:nvPr>
            <p:ph type="title"/>
          </p:nvPr>
        </p:nvSpPr>
        <p:spPr>
          <a:xfrm>
            <a:off x="1452200" y="7078700"/>
            <a:ext cx="7746600" cy="1877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 </a:t>
            </a:r>
            <a:r>
              <a:rPr lang="en"/>
              <a:t>picture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46"/>
          <p:cNvPicPr preferRelativeResize="0"/>
          <p:nvPr/>
        </p:nvPicPr>
        <p:blipFill rotWithShape="1">
          <a:blip r:embed="rId3">
            <a:alphaModFix/>
          </a:blip>
          <a:srcRect b="0" l="9269" r="9277" t="0"/>
          <a:stretch/>
        </p:blipFill>
        <p:spPr>
          <a:xfrm flipH="1">
            <a:off x="1638950" y="2804750"/>
            <a:ext cx="6217800" cy="5747396"/>
          </a:xfrm>
          <a:prstGeom prst="rect">
            <a:avLst/>
          </a:prstGeom>
          <a:noFill/>
          <a:ln>
            <a:noFill/>
          </a:ln>
        </p:spPr>
      </p:pic>
      <p:grpSp>
        <p:nvGrpSpPr>
          <p:cNvPr id="1118" name="Google Shape;1118;p46"/>
          <p:cNvGrpSpPr/>
          <p:nvPr/>
        </p:nvGrpSpPr>
        <p:grpSpPr>
          <a:xfrm>
            <a:off x="-4115700" y="-4932325"/>
            <a:ext cx="15219527" cy="11842770"/>
            <a:chOff x="-2057850" y="-2389962"/>
            <a:chExt cx="7609763" cy="5921385"/>
          </a:xfrm>
        </p:grpSpPr>
        <p:sp>
          <p:nvSpPr>
            <p:cNvPr id="1119" name="Google Shape;1119;p46"/>
            <p:cNvSpPr/>
            <p:nvPr/>
          </p:nvSpPr>
          <p:spPr>
            <a:xfrm>
              <a:off x="-2057850" y="-1430278"/>
              <a:ext cx="4961700" cy="49617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120" name="Google Shape;1120;p46"/>
            <p:cNvSpPr/>
            <p:nvPr/>
          </p:nvSpPr>
          <p:spPr>
            <a:xfrm>
              <a:off x="590213" y="-2389962"/>
              <a:ext cx="4961700" cy="49617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1121" name="Google Shape;1121;p46"/>
          <p:cNvSpPr txBox="1"/>
          <p:nvPr>
            <p:ph idx="1" type="body"/>
          </p:nvPr>
        </p:nvSpPr>
        <p:spPr>
          <a:xfrm>
            <a:off x="8701300" y="3443050"/>
            <a:ext cx="7911000" cy="4410600"/>
          </a:xfrm>
          <a:prstGeom prst="rect">
            <a:avLst/>
          </a:prstGeom>
        </p:spPr>
        <p:txBody>
          <a:bodyPr anchorCtr="0" anchor="ctr" bIns="182850" lIns="182850" spcFirstLastPara="1" rIns="182850" wrap="square" tIns="182850">
            <a:noAutofit/>
          </a:bodyPr>
          <a:lstStyle/>
          <a:p>
            <a:pPr indent="0" lvl="0" marL="0" rtl="0" algn="l">
              <a:spcBef>
                <a:spcPts val="2000"/>
              </a:spcBef>
              <a:spcAft>
                <a:spcPts val="0"/>
              </a:spcAft>
              <a:buClr>
                <a:srgbClr val="273D40"/>
              </a:buClr>
              <a:buSzPts val="1200"/>
              <a:buFont typeface="Arial"/>
              <a:buNone/>
            </a:pPr>
            <a:r>
              <a:rPr lang="en"/>
              <a:t>Do you know what helps you make your point clear? Lists like this one:</a:t>
            </a:r>
            <a:endParaRPr/>
          </a:p>
          <a:p>
            <a:pPr indent="-457200" lvl="0" marL="482600" rtl="0" algn="l">
              <a:spcBef>
                <a:spcPts val="2400"/>
              </a:spcBef>
              <a:spcAft>
                <a:spcPts val="0"/>
              </a:spcAft>
              <a:buSzPts val="3200"/>
              <a:buFont typeface="Oxanium"/>
              <a:buChar char="●"/>
            </a:pPr>
            <a:r>
              <a:rPr lang="en"/>
              <a:t>They’re simple </a:t>
            </a:r>
            <a:endParaRPr/>
          </a:p>
          <a:p>
            <a:pPr indent="-457200" lvl="0" marL="482600" rtl="0" algn="l">
              <a:spcBef>
                <a:spcPts val="0"/>
              </a:spcBef>
              <a:spcAft>
                <a:spcPts val="0"/>
              </a:spcAft>
              <a:buSzPts val="3200"/>
              <a:buFont typeface="Oxanium"/>
              <a:buChar char="●"/>
            </a:pPr>
            <a:r>
              <a:rPr lang="en"/>
              <a:t>You can organize your ideas clearly</a:t>
            </a:r>
            <a:endParaRPr/>
          </a:p>
          <a:p>
            <a:pPr indent="-457200" lvl="0" marL="482600" rtl="0" algn="l">
              <a:spcBef>
                <a:spcPts val="0"/>
              </a:spcBef>
              <a:spcAft>
                <a:spcPts val="0"/>
              </a:spcAft>
              <a:buSzPts val="3200"/>
              <a:buFont typeface="Oxanium"/>
              <a:buChar char="●"/>
            </a:pPr>
            <a:r>
              <a:rPr lang="en"/>
              <a:t>You’ll never forget to buy milk!</a:t>
            </a:r>
            <a:endParaRPr/>
          </a:p>
          <a:p>
            <a:pPr indent="0" lvl="0" marL="0" rtl="0" algn="l">
              <a:spcBef>
                <a:spcPts val="2400"/>
              </a:spcBef>
              <a:spcAft>
                <a:spcPts val="0"/>
              </a:spcAft>
              <a:buNone/>
            </a:pPr>
            <a:r>
              <a:rPr lang="en"/>
              <a:t>And the most important thing: the audience won’t miss the point of your presentation</a:t>
            </a:r>
            <a:endParaRPr/>
          </a:p>
        </p:txBody>
      </p:sp>
      <p:sp>
        <p:nvSpPr>
          <p:cNvPr id="1122" name="Google Shape;1122;p46"/>
          <p:cNvSpPr txBox="1"/>
          <p:nvPr>
            <p:ph type="title"/>
          </p:nvPr>
        </p:nvSpPr>
        <p:spPr>
          <a:xfrm>
            <a:off x="8701300" y="1085150"/>
            <a:ext cx="79110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Specia</a:t>
            </a:r>
            <a:r>
              <a:rPr lang="en"/>
              <a:t>l reminders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47"/>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a:t>
            </a:r>
            <a:r>
              <a:rPr lang="en"/>
              <a:t> teachers</a:t>
            </a:r>
            <a:endParaRPr/>
          </a:p>
        </p:txBody>
      </p:sp>
      <p:grpSp>
        <p:nvGrpSpPr>
          <p:cNvPr id="1128" name="Google Shape;1128;p47"/>
          <p:cNvGrpSpPr/>
          <p:nvPr/>
        </p:nvGrpSpPr>
        <p:grpSpPr>
          <a:xfrm>
            <a:off x="5050045" y="3730272"/>
            <a:ext cx="8187911" cy="4361238"/>
            <a:chOff x="233350" y="949250"/>
            <a:chExt cx="7137300" cy="3802300"/>
          </a:xfrm>
        </p:grpSpPr>
        <p:sp>
          <p:nvSpPr>
            <p:cNvPr id="1129" name="Google Shape;1129;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6" name="Google Shape;1136;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7" name="Google Shape;1137;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8" name="Google Shape;1138;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9" name="Google Shape;1139;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3" name="Google Shape;1143;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4" name="Google Shape;1144;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6" name="Google Shape;1146;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9" name="Google Shape;1149;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0" name="Google Shape;1150;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1" name="Google Shape;1151;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7" name="Google Shape;1157;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8" name="Google Shape;1158;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1" name="Google Shape;1161;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4" name="Google Shape;1164;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5" name="Google Shape;1165;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7" name="Google Shape;1167;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8" name="Google Shape;1168;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0" name="Google Shape;1170;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1" name="Google Shape;1171;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3" name="Google Shape;1173;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4" name="Google Shape;1174;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8" name="Google Shape;1178;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9" name="Google Shape;1179;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999999"/>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80" name="Google Shape;1180;p47"/>
          <p:cNvSpPr txBox="1"/>
          <p:nvPr/>
        </p:nvSpPr>
        <p:spPr>
          <a:xfrm>
            <a:off x="13587400" y="3622150"/>
            <a:ext cx="2815800" cy="121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You can speak about this person here</a:t>
            </a:r>
            <a:endParaRPr sz="2800">
              <a:solidFill>
                <a:schemeClr val="accent5"/>
              </a:solidFill>
              <a:latin typeface="Mukta Light"/>
              <a:ea typeface="Mukta Light"/>
              <a:cs typeface="Mukta Light"/>
              <a:sym typeface="Mukta Light"/>
            </a:endParaRPr>
          </a:p>
        </p:txBody>
      </p:sp>
      <p:sp>
        <p:nvSpPr>
          <p:cNvPr id="1181" name="Google Shape;1181;p47"/>
          <p:cNvSpPr txBox="1"/>
          <p:nvPr/>
        </p:nvSpPr>
        <p:spPr>
          <a:xfrm>
            <a:off x="13587400" y="2893350"/>
            <a:ext cx="32484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Susan Doe</a:t>
            </a:r>
            <a:endParaRPr sz="4000">
              <a:solidFill>
                <a:schemeClr val="accent5"/>
              </a:solidFill>
              <a:latin typeface="Montserrat Medium"/>
              <a:ea typeface="Montserrat Medium"/>
              <a:cs typeface="Montserrat Medium"/>
              <a:sym typeface="Montserrat Medium"/>
            </a:endParaRPr>
          </a:p>
        </p:txBody>
      </p:sp>
      <p:sp>
        <p:nvSpPr>
          <p:cNvPr id="1182" name="Google Shape;1182;p47"/>
          <p:cNvSpPr/>
          <p:nvPr/>
        </p:nvSpPr>
        <p:spPr>
          <a:xfrm>
            <a:off x="10885350" y="4376350"/>
            <a:ext cx="170400" cy="170400"/>
          </a:xfrm>
          <a:prstGeom prst="ellipse">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183" name="Google Shape;1183;p47"/>
          <p:cNvCxnSpPr>
            <a:stCxn id="1181" idx="1"/>
            <a:endCxn id="1182" idx="0"/>
          </p:cNvCxnSpPr>
          <p:nvPr/>
        </p:nvCxnSpPr>
        <p:spPr>
          <a:xfrm flipH="1">
            <a:off x="10970500" y="3203850"/>
            <a:ext cx="2616900" cy="1172400"/>
          </a:xfrm>
          <a:prstGeom prst="bentConnector2">
            <a:avLst/>
          </a:prstGeom>
          <a:noFill/>
          <a:ln cap="flat" cmpd="sng" w="9525">
            <a:solidFill>
              <a:schemeClr val="accent5"/>
            </a:solidFill>
            <a:prstDash val="solid"/>
            <a:round/>
            <a:headEnd len="med" w="med" type="none"/>
            <a:tailEnd len="med" w="med" type="none"/>
          </a:ln>
        </p:spPr>
      </p:cxnSp>
      <p:sp>
        <p:nvSpPr>
          <p:cNvPr id="1184" name="Google Shape;1184;p47"/>
          <p:cNvSpPr txBox="1"/>
          <p:nvPr/>
        </p:nvSpPr>
        <p:spPr>
          <a:xfrm>
            <a:off x="13587400" y="7479050"/>
            <a:ext cx="2815800" cy="121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You can speak about this person here</a:t>
            </a:r>
            <a:endParaRPr sz="2800">
              <a:solidFill>
                <a:schemeClr val="accent5"/>
              </a:solidFill>
              <a:latin typeface="Mukta Light"/>
              <a:ea typeface="Mukta Light"/>
              <a:cs typeface="Mukta Light"/>
              <a:sym typeface="Mukta Light"/>
            </a:endParaRPr>
          </a:p>
        </p:txBody>
      </p:sp>
      <p:sp>
        <p:nvSpPr>
          <p:cNvPr id="1185" name="Google Shape;1185;p47"/>
          <p:cNvSpPr txBox="1"/>
          <p:nvPr/>
        </p:nvSpPr>
        <p:spPr>
          <a:xfrm>
            <a:off x="13587400" y="6750250"/>
            <a:ext cx="32484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Tim Smith</a:t>
            </a:r>
            <a:endParaRPr sz="4000">
              <a:solidFill>
                <a:schemeClr val="accent5"/>
              </a:solidFill>
              <a:latin typeface="Montserrat Medium"/>
              <a:ea typeface="Montserrat Medium"/>
              <a:cs typeface="Montserrat Medium"/>
              <a:sym typeface="Montserrat Medium"/>
            </a:endParaRPr>
          </a:p>
        </p:txBody>
      </p:sp>
      <p:sp>
        <p:nvSpPr>
          <p:cNvPr id="1186" name="Google Shape;1186;p47"/>
          <p:cNvSpPr txBox="1"/>
          <p:nvPr/>
        </p:nvSpPr>
        <p:spPr>
          <a:xfrm>
            <a:off x="1885700" y="3622150"/>
            <a:ext cx="2815800" cy="1218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accent5"/>
                </a:solidFill>
                <a:latin typeface="Mukta Light"/>
                <a:ea typeface="Mukta Light"/>
                <a:cs typeface="Mukta Light"/>
                <a:sym typeface="Mukta Light"/>
              </a:rPr>
              <a:t>You can speak about this person here</a:t>
            </a:r>
            <a:endParaRPr sz="2800">
              <a:solidFill>
                <a:schemeClr val="accent5"/>
              </a:solidFill>
              <a:latin typeface="Mukta Light"/>
              <a:ea typeface="Mukta Light"/>
              <a:cs typeface="Mukta Light"/>
              <a:sym typeface="Mukta Light"/>
            </a:endParaRPr>
          </a:p>
        </p:txBody>
      </p:sp>
      <p:sp>
        <p:nvSpPr>
          <p:cNvPr id="1187" name="Google Shape;1187;p47"/>
          <p:cNvSpPr txBox="1"/>
          <p:nvPr/>
        </p:nvSpPr>
        <p:spPr>
          <a:xfrm>
            <a:off x="1453100" y="2893350"/>
            <a:ext cx="3248400" cy="621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4000">
                <a:solidFill>
                  <a:schemeClr val="accent5"/>
                </a:solidFill>
                <a:latin typeface="Montserrat Medium"/>
                <a:ea typeface="Montserrat Medium"/>
                <a:cs typeface="Montserrat Medium"/>
                <a:sym typeface="Montserrat Medium"/>
              </a:rPr>
              <a:t>John Doe</a:t>
            </a:r>
            <a:endParaRPr sz="4000">
              <a:solidFill>
                <a:schemeClr val="accent5"/>
              </a:solidFill>
              <a:latin typeface="Montserrat Medium"/>
              <a:ea typeface="Montserrat Medium"/>
              <a:cs typeface="Montserrat Medium"/>
              <a:sym typeface="Montserrat Medium"/>
            </a:endParaRPr>
          </a:p>
        </p:txBody>
      </p:sp>
      <p:sp>
        <p:nvSpPr>
          <p:cNvPr id="1188" name="Google Shape;1188;p47"/>
          <p:cNvSpPr txBox="1"/>
          <p:nvPr/>
        </p:nvSpPr>
        <p:spPr>
          <a:xfrm>
            <a:off x="1885700" y="7479050"/>
            <a:ext cx="2815800" cy="12186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en" sz="2800">
                <a:solidFill>
                  <a:schemeClr val="accent5"/>
                </a:solidFill>
                <a:latin typeface="Mukta Light"/>
                <a:ea typeface="Mukta Light"/>
                <a:cs typeface="Mukta Light"/>
                <a:sym typeface="Mukta Light"/>
              </a:rPr>
              <a:t>You can speak about this person here</a:t>
            </a:r>
            <a:endParaRPr sz="2800">
              <a:solidFill>
                <a:schemeClr val="accent5"/>
              </a:solidFill>
              <a:latin typeface="Mukta Light"/>
              <a:ea typeface="Mukta Light"/>
              <a:cs typeface="Mukta Light"/>
              <a:sym typeface="Mukta Light"/>
            </a:endParaRPr>
          </a:p>
        </p:txBody>
      </p:sp>
      <p:sp>
        <p:nvSpPr>
          <p:cNvPr id="1189" name="Google Shape;1189;p47"/>
          <p:cNvSpPr txBox="1"/>
          <p:nvPr/>
        </p:nvSpPr>
        <p:spPr>
          <a:xfrm>
            <a:off x="1453100" y="6750250"/>
            <a:ext cx="3248400" cy="6210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Clr>
                <a:srgbClr val="000000"/>
              </a:buClr>
              <a:buSzPts val="2200"/>
              <a:buFont typeface="Arial"/>
              <a:buNone/>
            </a:pPr>
            <a:r>
              <a:rPr lang="en" sz="4000">
                <a:solidFill>
                  <a:schemeClr val="accent5"/>
                </a:solidFill>
                <a:latin typeface="Montserrat Medium"/>
                <a:ea typeface="Montserrat Medium"/>
                <a:cs typeface="Montserrat Medium"/>
                <a:sym typeface="Montserrat Medium"/>
              </a:rPr>
              <a:t>Jenna Patt</a:t>
            </a:r>
            <a:endParaRPr sz="4000">
              <a:solidFill>
                <a:schemeClr val="accent5"/>
              </a:solidFill>
              <a:latin typeface="Montserrat Medium"/>
              <a:ea typeface="Montserrat Medium"/>
              <a:cs typeface="Montserrat Medium"/>
              <a:sym typeface="Montserrat Medium"/>
            </a:endParaRPr>
          </a:p>
        </p:txBody>
      </p:sp>
      <p:sp>
        <p:nvSpPr>
          <p:cNvPr id="1190" name="Google Shape;1190;p47"/>
          <p:cNvSpPr/>
          <p:nvPr/>
        </p:nvSpPr>
        <p:spPr>
          <a:xfrm>
            <a:off x="11967900" y="6975550"/>
            <a:ext cx="170400" cy="170400"/>
          </a:xfrm>
          <a:prstGeom prst="ellipse">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1" name="Google Shape;1191;p47"/>
          <p:cNvSpPr/>
          <p:nvPr/>
        </p:nvSpPr>
        <p:spPr>
          <a:xfrm>
            <a:off x="6230450" y="4470250"/>
            <a:ext cx="170400" cy="170400"/>
          </a:xfrm>
          <a:prstGeom prst="ellipse">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47"/>
          <p:cNvSpPr/>
          <p:nvPr/>
        </p:nvSpPr>
        <p:spPr>
          <a:xfrm>
            <a:off x="7096500" y="6666250"/>
            <a:ext cx="170400" cy="170400"/>
          </a:xfrm>
          <a:prstGeom prst="ellipse">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193" name="Google Shape;1193;p47"/>
          <p:cNvCxnSpPr>
            <a:stCxn id="1185" idx="1"/>
            <a:endCxn id="1190" idx="6"/>
          </p:cNvCxnSpPr>
          <p:nvPr/>
        </p:nvCxnSpPr>
        <p:spPr>
          <a:xfrm flipH="1">
            <a:off x="12138400" y="7060750"/>
            <a:ext cx="1449000" cy="600"/>
          </a:xfrm>
          <a:prstGeom prst="bentConnector3">
            <a:avLst>
              <a:gd fmla="val 50003" name="adj1"/>
            </a:avLst>
          </a:prstGeom>
          <a:noFill/>
          <a:ln cap="flat" cmpd="sng" w="9525">
            <a:solidFill>
              <a:schemeClr val="accent5"/>
            </a:solidFill>
            <a:prstDash val="solid"/>
            <a:round/>
            <a:headEnd len="med" w="med" type="none"/>
            <a:tailEnd len="med" w="med" type="none"/>
          </a:ln>
        </p:spPr>
      </p:cxnSp>
      <p:cxnSp>
        <p:nvCxnSpPr>
          <p:cNvPr id="1194" name="Google Shape;1194;p47"/>
          <p:cNvCxnSpPr>
            <a:stCxn id="1189" idx="3"/>
            <a:endCxn id="1192" idx="4"/>
          </p:cNvCxnSpPr>
          <p:nvPr/>
        </p:nvCxnSpPr>
        <p:spPr>
          <a:xfrm flipH="1" rot="10800000">
            <a:off x="4701500" y="6836650"/>
            <a:ext cx="2480100" cy="224100"/>
          </a:xfrm>
          <a:prstGeom prst="bentConnector2">
            <a:avLst/>
          </a:prstGeom>
          <a:noFill/>
          <a:ln cap="flat" cmpd="sng" w="9525">
            <a:solidFill>
              <a:schemeClr val="accent5"/>
            </a:solidFill>
            <a:prstDash val="solid"/>
            <a:round/>
            <a:headEnd len="med" w="med" type="none"/>
            <a:tailEnd len="med" w="med" type="none"/>
          </a:ln>
        </p:spPr>
      </p:cxnSp>
      <p:cxnSp>
        <p:nvCxnSpPr>
          <p:cNvPr id="1195" name="Google Shape;1195;p47"/>
          <p:cNvCxnSpPr>
            <a:stCxn id="1187" idx="3"/>
            <a:endCxn id="1191" idx="0"/>
          </p:cNvCxnSpPr>
          <p:nvPr/>
        </p:nvCxnSpPr>
        <p:spPr>
          <a:xfrm>
            <a:off x="4701500" y="3203850"/>
            <a:ext cx="1614300" cy="1266300"/>
          </a:xfrm>
          <a:prstGeom prst="bentConnector2">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48"/>
          <p:cNvPicPr preferRelativeResize="0"/>
          <p:nvPr/>
        </p:nvPicPr>
        <p:blipFill rotWithShape="1">
          <a:blip r:embed="rId3">
            <a:alphaModFix/>
          </a:blip>
          <a:srcRect b="14133" l="5301" r="5301" t="0"/>
          <a:stretch/>
        </p:blipFill>
        <p:spPr>
          <a:xfrm flipH="1">
            <a:off x="5577249" y="3689016"/>
            <a:ext cx="7133501" cy="5733998"/>
          </a:xfrm>
          <a:prstGeom prst="rect">
            <a:avLst/>
          </a:prstGeom>
          <a:noFill/>
          <a:ln>
            <a:noFill/>
          </a:ln>
        </p:spPr>
      </p:pic>
      <p:pic>
        <p:nvPicPr>
          <p:cNvPr id="1201" name="Google Shape;1201;p48"/>
          <p:cNvPicPr preferRelativeResize="0"/>
          <p:nvPr/>
        </p:nvPicPr>
        <p:blipFill rotWithShape="1">
          <a:blip r:embed="rId3">
            <a:alphaModFix amt="58999"/>
          </a:blip>
          <a:srcRect b="0" l="10821" r="10821" t="0"/>
          <a:stretch/>
        </p:blipFill>
        <p:spPr>
          <a:xfrm flipH="1">
            <a:off x="2260947" y="4159360"/>
            <a:ext cx="3960852" cy="4230452"/>
          </a:xfrm>
          <a:prstGeom prst="rect">
            <a:avLst/>
          </a:prstGeom>
          <a:noFill/>
          <a:ln>
            <a:noFill/>
          </a:ln>
        </p:spPr>
      </p:pic>
      <p:pic>
        <p:nvPicPr>
          <p:cNvPr id="1202" name="Google Shape;1202;p48"/>
          <p:cNvPicPr preferRelativeResize="0"/>
          <p:nvPr/>
        </p:nvPicPr>
        <p:blipFill rotWithShape="1">
          <a:blip r:embed="rId3">
            <a:alphaModFix amt="58999"/>
          </a:blip>
          <a:srcRect b="0" l="10821" r="10821" t="0"/>
          <a:stretch/>
        </p:blipFill>
        <p:spPr>
          <a:xfrm flipH="1">
            <a:off x="12066197" y="4159360"/>
            <a:ext cx="3960852" cy="4230452"/>
          </a:xfrm>
          <a:prstGeom prst="rect">
            <a:avLst/>
          </a:prstGeom>
          <a:noFill/>
          <a:ln>
            <a:noFill/>
          </a:ln>
        </p:spPr>
      </p:pic>
      <p:grpSp>
        <p:nvGrpSpPr>
          <p:cNvPr id="1203" name="Google Shape;1203;p48"/>
          <p:cNvGrpSpPr/>
          <p:nvPr/>
        </p:nvGrpSpPr>
        <p:grpSpPr>
          <a:xfrm>
            <a:off x="-4829738" y="-3990250"/>
            <a:ext cx="13123438" cy="12975600"/>
            <a:chOff x="-2414869" y="-1918925"/>
            <a:chExt cx="6561719" cy="6487800"/>
          </a:xfrm>
        </p:grpSpPr>
        <p:sp>
          <p:nvSpPr>
            <p:cNvPr id="1204" name="Google Shape;1204;p48"/>
            <p:cNvSpPr/>
            <p:nvPr/>
          </p:nvSpPr>
          <p:spPr>
            <a:xfrm rot="1785877">
              <a:off x="-1548306" y="-1052362"/>
              <a:ext cx="4754673" cy="4754673"/>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05" name="Google Shape;1205;p48"/>
            <p:cNvSpPr/>
            <p:nvPr/>
          </p:nvSpPr>
          <p:spPr>
            <a:xfrm>
              <a:off x="972850" y="-730787"/>
              <a:ext cx="3174000" cy="31740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206" name="Google Shape;1206;p48"/>
          <p:cNvGrpSpPr/>
          <p:nvPr/>
        </p:nvGrpSpPr>
        <p:grpSpPr>
          <a:xfrm>
            <a:off x="9144012" y="-5832100"/>
            <a:ext cx="12975600" cy="14907706"/>
            <a:chOff x="4572006" y="-2916050"/>
            <a:chExt cx="6487800" cy="7453853"/>
          </a:xfrm>
        </p:grpSpPr>
        <p:sp>
          <p:nvSpPr>
            <p:cNvPr id="1207" name="Google Shape;1207;p48"/>
            <p:cNvSpPr/>
            <p:nvPr/>
          </p:nvSpPr>
          <p:spPr>
            <a:xfrm>
              <a:off x="7080825" y="605703"/>
              <a:ext cx="3932100" cy="39321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208" name="Google Shape;1208;p48"/>
            <p:cNvSpPr/>
            <p:nvPr/>
          </p:nvSpPr>
          <p:spPr>
            <a:xfrm rot="1785877">
              <a:off x="5438569" y="-2049487"/>
              <a:ext cx="4754673" cy="4754673"/>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1209" name="Google Shape;1209;p48"/>
          <p:cNvSpPr txBox="1"/>
          <p:nvPr>
            <p:ph type="title"/>
          </p:nvPr>
        </p:nvSpPr>
        <p:spPr>
          <a:xfrm>
            <a:off x="1452200" y="1324550"/>
            <a:ext cx="15383400" cy="2349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Awesom</a:t>
            </a:r>
            <a:r>
              <a:rPr lang="en"/>
              <a:t>e words</a:t>
            </a:r>
            <a:endParaRPr/>
          </a:p>
        </p:txBody>
      </p:sp>
      <p:sp>
        <p:nvSpPr>
          <p:cNvPr id="1210" name="Google Shape;1210;p48"/>
          <p:cNvSpPr txBox="1"/>
          <p:nvPr>
            <p:ph idx="4294967295" type="subTitle"/>
          </p:nvPr>
        </p:nvSpPr>
        <p:spPr>
          <a:xfrm>
            <a:off x="846006" y="9129000"/>
            <a:ext cx="19116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a:t>2022</a:t>
            </a:r>
            <a:endParaRPr>
              <a:latin typeface="Mukta Light"/>
              <a:ea typeface="Mukta Light"/>
              <a:cs typeface="Mukta Light"/>
              <a:sym typeface="Mukta Light"/>
            </a:endParaRPr>
          </a:p>
        </p:txBody>
      </p:sp>
      <p:grpSp>
        <p:nvGrpSpPr>
          <p:cNvPr id="1211" name="Google Shape;1211;p48"/>
          <p:cNvGrpSpPr/>
          <p:nvPr/>
        </p:nvGrpSpPr>
        <p:grpSpPr>
          <a:xfrm rot="-4668072">
            <a:off x="13516967" y="4856785"/>
            <a:ext cx="6053567" cy="7853323"/>
            <a:chOff x="-742621" y="2531810"/>
            <a:chExt cx="3026846" cy="3926743"/>
          </a:xfrm>
        </p:grpSpPr>
        <p:sp>
          <p:nvSpPr>
            <p:cNvPr id="1212" name="Google Shape;1212;p48"/>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3" name="Google Shape;1213;p48"/>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4" name="Google Shape;1214;p48"/>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48"/>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48"/>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48"/>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48"/>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9" name="Google Shape;1219;p48"/>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0" name="Google Shape;1220;p48"/>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48"/>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48"/>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3" name="Google Shape;1223;p48"/>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48"/>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48"/>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48"/>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7" name="Google Shape;1227;p48"/>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8" name="Google Shape;1228;p48"/>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48"/>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0" name="Google Shape;1230;p48"/>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1" name="Google Shape;1231;p48"/>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48"/>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48"/>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48"/>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5" name="Google Shape;1235;p48"/>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48"/>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7" name="Google Shape;1237;p48"/>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8" name="Google Shape;1238;p48"/>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48"/>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0" name="Google Shape;1240;p48"/>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1" name="Google Shape;1241;p48"/>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2" name="Google Shape;1242;p48"/>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48"/>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48"/>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5" name="Google Shape;1245;p48"/>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6" name="Google Shape;1246;p48"/>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7" name="Google Shape;1247;p48"/>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48"/>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9" name="Google Shape;1249;p48"/>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0" name="Google Shape;1250;p48"/>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48"/>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48"/>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3" name="Google Shape;1253;p48"/>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4" name="Google Shape;1254;p48"/>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5" name="Google Shape;1255;p48"/>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6" name="Google Shape;1256;p48"/>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7" name="Google Shape;1257;p48"/>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8" name="Google Shape;1258;p48"/>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48"/>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48"/>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48"/>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48"/>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48"/>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48"/>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48"/>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48"/>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48"/>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48"/>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48"/>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48"/>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48"/>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48"/>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48"/>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48"/>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48"/>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48"/>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48"/>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48"/>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48"/>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48"/>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48"/>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48"/>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48"/>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48"/>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48"/>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48"/>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48"/>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48"/>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48"/>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48"/>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48"/>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48"/>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3" name="Google Shape;1293;p48"/>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4" name="Google Shape;1294;p48"/>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5" name="Google Shape;1295;p48"/>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6" name="Google Shape;1296;p48"/>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48"/>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48"/>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48"/>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48"/>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48"/>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48"/>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48"/>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48"/>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48"/>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48"/>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7" name="Google Shape;1307;p48"/>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8" name="Google Shape;1308;p48"/>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9" name="Google Shape;1309;p48"/>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0" name="Google Shape;1310;p48"/>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1" name="Google Shape;1311;p48"/>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2" name="Google Shape;1312;p48"/>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3" name="Google Shape;1313;p48"/>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4" name="Google Shape;1314;p48"/>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5" name="Google Shape;1315;p48"/>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6" name="Google Shape;1316;p48"/>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7" name="Google Shape;1317;p48"/>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8" name="Google Shape;1318;p48"/>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9" name="Google Shape;1319;p48"/>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0" name="Google Shape;1320;p48"/>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1" name="Google Shape;1321;p48"/>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2" name="Google Shape;1322;p48"/>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48"/>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48"/>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48"/>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6" name="Google Shape;1326;p48"/>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7" name="Google Shape;1327;p48"/>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48"/>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9" name="Google Shape;1329;p48"/>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48"/>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48"/>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2" name="Google Shape;1332;p48"/>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3" name="Google Shape;1333;p48"/>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4" name="Google Shape;1334;p48"/>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48"/>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48"/>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48"/>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8" name="Google Shape;1338;p48"/>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9" name="Google Shape;1339;p48"/>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48"/>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1" name="Google Shape;1341;p48"/>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48"/>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48"/>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4" name="Google Shape;1344;p48"/>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5" name="Google Shape;1345;p48"/>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6" name="Google Shape;1346;p48"/>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7" name="Google Shape;1347;p48"/>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8" name="Google Shape;1348;p48"/>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9" name="Google Shape;1349;p48"/>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0" name="Google Shape;1350;p48"/>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1" name="Google Shape;1351;p48"/>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2" name="Google Shape;1352;p48"/>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3" name="Google Shape;1353;p48"/>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4" name="Google Shape;1354;p48"/>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5" name="Google Shape;1355;p48"/>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6" name="Google Shape;1356;p48"/>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7" name="Google Shape;1357;p48"/>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8" name="Google Shape;1358;p48"/>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9" name="Google Shape;1359;p48"/>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0" name="Google Shape;1360;p48"/>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1" name="Google Shape;1361;p48"/>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2" name="Google Shape;1362;p48"/>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3" name="Google Shape;1363;p48"/>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4" name="Google Shape;1364;p48"/>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5" name="Google Shape;1365;p48"/>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48"/>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48"/>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48"/>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48"/>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48"/>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48"/>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48"/>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48"/>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48"/>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5" name="Google Shape;1375;p48"/>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6" name="Google Shape;1376;p48"/>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7" name="Google Shape;1377;p48"/>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8" name="Google Shape;1378;p48"/>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9" name="Google Shape;1379;p48"/>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0" name="Google Shape;1380;p48"/>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1" name="Google Shape;1381;p48"/>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2" name="Google Shape;1382;p48"/>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3" name="Google Shape;1383;p48"/>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4" name="Google Shape;1384;p48"/>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5" name="Google Shape;1385;p48"/>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48"/>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48"/>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48"/>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48"/>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48"/>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48"/>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48"/>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48"/>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48"/>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48"/>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6" name="Google Shape;1396;p48"/>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7" name="Google Shape;1397;p48"/>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8" name="Google Shape;1398;p48"/>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9" name="Google Shape;1399;p48"/>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0" name="Google Shape;1400;p48"/>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1" name="Google Shape;1401;p48"/>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2" name="Google Shape;1402;p48"/>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3" name="Google Shape;1403;p48"/>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4" name="Google Shape;1404;p48"/>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5" name="Google Shape;1405;p48"/>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6" name="Google Shape;1406;p48"/>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48"/>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48"/>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48"/>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48"/>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48"/>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48"/>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48"/>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48"/>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48"/>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48"/>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7" name="Google Shape;1417;p48"/>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8" name="Google Shape;1418;p48"/>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9" name="Google Shape;1419;p48"/>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0" name="Google Shape;1420;p48"/>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1" name="Google Shape;1421;p48"/>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48"/>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49"/>
          <p:cNvSpPr txBox="1"/>
          <p:nvPr>
            <p:ph type="title"/>
          </p:nvPr>
        </p:nvSpPr>
        <p:spPr>
          <a:xfrm>
            <a:off x="14523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a:t>
            </a:r>
            <a:r>
              <a:rPr lang="en"/>
              <a:t>r statistics</a:t>
            </a:r>
            <a:endParaRPr/>
          </a:p>
        </p:txBody>
      </p:sp>
      <p:sp>
        <p:nvSpPr>
          <p:cNvPr id="1428" name="Google Shape;1428;p49"/>
          <p:cNvSpPr txBox="1"/>
          <p:nvPr/>
        </p:nvSpPr>
        <p:spPr>
          <a:xfrm>
            <a:off x="2287941" y="3426500"/>
            <a:ext cx="4826400" cy="828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Mercury is the closest planet to the Sun and the </a:t>
            </a:r>
            <a:r>
              <a:rPr lang="en" sz="2800">
                <a:solidFill>
                  <a:schemeClr val="accent5"/>
                </a:solidFill>
                <a:latin typeface="Mukta Light"/>
                <a:ea typeface="Mukta Light"/>
                <a:cs typeface="Mukta Light"/>
                <a:sym typeface="Mukta Light"/>
              </a:rPr>
              <a:t>smallest</a:t>
            </a:r>
            <a:endParaRPr sz="2800">
              <a:solidFill>
                <a:schemeClr val="accent5"/>
              </a:solidFill>
              <a:latin typeface="Mukta Light"/>
              <a:ea typeface="Mukta Light"/>
              <a:cs typeface="Mukta Light"/>
              <a:sym typeface="Mukta Light"/>
            </a:endParaRPr>
          </a:p>
        </p:txBody>
      </p:sp>
      <p:sp>
        <p:nvSpPr>
          <p:cNvPr id="1429" name="Google Shape;1429;p49"/>
          <p:cNvSpPr txBox="1"/>
          <p:nvPr/>
        </p:nvSpPr>
        <p:spPr>
          <a:xfrm>
            <a:off x="2287941" y="2765650"/>
            <a:ext cx="48264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Test 1</a:t>
            </a:r>
            <a:endParaRPr sz="4000">
              <a:solidFill>
                <a:schemeClr val="accent5"/>
              </a:solidFill>
              <a:latin typeface="Montserrat Medium"/>
              <a:ea typeface="Montserrat Medium"/>
              <a:cs typeface="Montserrat Medium"/>
              <a:sym typeface="Montserrat Medium"/>
            </a:endParaRPr>
          </a:p>
        </p:txBody>
      </p:sp>
      <p:sp>
        <p:nvSpPr>
          <p:cNvPr id="1430" name="Google Shape;1430;p49"/>
          <p:cNvSpPr txBox="1"/>
          <p:nvPr/>
        </p:nvSpPr>
        <p:spPr>
          <a:xfrm>
            <a:off x="2287941" y="5244951"/>
            <a:ext cx="4826400" cy="828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Saturn is a gas giant and has several rings</a:t>
            </a:r>
            <a:endParaRPr sz="2800">
              <a:solidFill>
                <a:schemeClr val="accent5"/>
              </a:solidFill>
              <a:latin typeface="Mukta Light"/>
              <a:ea typeface="Mukta Light"/>
              <a:cs typeface="Mukta Light"/>
              <a:sym typeface="Mukta Light"/>
            </a:endParaRPr>
          </a:p>
        </p:txBody>
      </p:sp>
      <p:sp>
        <p:nvSpPr>
          <p:cNvPr id="1431" name="Google Shape;1431;p49"/>
          <p:cNvSpPr txBox="1"/>
          <p:nvPr/>
        </p:nvSpPr>
        <p:spPr>
          <a:xfrm>
            <a:off x="2287941" y="4584101"/>
            <a:ext cx="48264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Test 2</a:t>
            </a:r>
            <a:endParaRPr sz="4000">
              <a:solidFill>
                <a:schemeClr val="accent5"/>
              </a:solidFill>
              <a:latin typeface="Montserrat Medium"/>
              <a:ea typeface="Montserrat Medium"/>
              <a:cs typeface="Montserrat Medium"/>
              <a:sym typeface="Montserrat Medium"/>
            </a:endParaRPr>
          </a:p>
        </p:txBody>
      </p:sp>
      <p:sp>
        <p:nvSpPr>
          <p:cNvPr id="1432" name="Google Shape;1432;p49"/>
          <p:cNvSpPr txBox="1"/>
          <p:nvPr/>
        </p:nvSpPr>
        <p:spPr>
          <a:xfrm>
            <a:off x="2287941" y="7063450"/>
            <a:ext cx="4826400" cy="828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The Sun is the star at the center of the Solar System</a:t>
            </a:r>
            <a:endParaRPr sz="2800">
              <a:solidFill>
                <a:schemeClr val="accent5"/>
              </a:solidFill>
              <a:latin typeface="Mukta Light"/>
              <a:ea typeface="Mukta Light"/>
              <a:cs typeface="Mukta Light"/>
              <a:sym typeface="Mukta Light"/>
            </a:endParaRPr>
          </a:p>
        </p:txBody>
      </p:sp>
      <p:sp>
        <p:nvSpPr>
          <p:cNvPr id="1433" name="Google Shape;1433;p49"/>
          <p:cNvSpPr txBox="1"/>
          <p:nvPr/>
        </p:nvSpPr>
        <p:spPr>
          <a:xfrm>
            <a:off x="2287941" y="6402599"/>
            <a:ext cx="48264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Test 3</a:t>
            </a:r>
            <a:endParaRPr sz="4000">
              <a:solidFill>
                <a:schemeClr val="accent5"/>
              </a:solidFill>
              <a:latin typeface="Montserrat Medium"/>
              <a:ea typeface="Montserrat Medium"/>
              <a:cs typeface="Montserrat Medium"/>
              <a:sym typeface="Montserrat Medium"/>
            </a:endParaRPr>
          </a:p>
        </p:txBody>
      </p:sp>
      <p:sp>
        <p:nvSpPr>
          <p:cNvPr id="1434" name="Google Shape;1434;p49"/>
          <p:cNvSpPr txBox="1"/>
          <p:nvPr/>
        </p:nvSpPr>
        <p:spPr>
          <a:xfrm>
            <a:off x="1489800" y="8570950"/>
            <a:ext cx="15308400" cy="3618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lang="en" sz="2400">
                <a:solidFill>
                  <a:schemeClr val="accent5"/>
                </a:solidFill>
                <a:latin typeface="Mukta Light"/>
                <a:ea typeface="Mukta Light"/>
                <a:cs typeface="Mukta Light"/>
                <a:sym typeface="Mukta Light"/>
              </a:rPr>
              <a:t> Follow the link in the graph to modify its data and then paste the new one here. </a:t>
            </a:r>
            <a:r>
              <a:rPr lang="en" sz="2400" u="sng">
                <a:solidFill>
                  <a:schemeClr val="accent5"/>
                </a:solidFill>
                <a:latin typeface="Mukta Light"/>
                <a:ea typeface="Mukta Light"/>
                <a:cs typeface="Mukta Light"/>
                <a:sym typeface="Mukta Light"/>
                <a:hlinkClick r:id="rId3">
                  <a:extLst>
                    <a:ext uri="{A12FA001-AC4F-418D-AE19-62706E023703}">
                      <ahyp:hlinkClr val="tx"/>
                    </a:ext>
                  </a:extLst>
                </a:hlinkClick>
              </a:rPr>
              <a:t>For more info, click here</a:t>
            </a:r>
            <a:endParaRPr sz="2400" u="sng">
              <a:solidFill>
                <a:schemeClr val="accent5"/>
              </a:solidFill>
              <a:latin typeface="Mukta Light"/>
              <a:ea typeface="Mukta Light"/>
              <a:cs typeface="Mukta Light"/>
              <a:sym typeface="Mukta Light"/>
            </a:endParaRPr>
          </a:p>
        </p:txBody>
      </p:sp>
      <p:pic>
        <p:nvPicPr>
          <p:cNvPr id="1435" name="Google Shape;1435;p49" title="Chart">
            <a:hlinkClick r:id="rId4"/>
          </p:cNvPr>
          <p:cNvPicPr preferRelativeResize="0"/>
          <p:nvPr/>
        </p:nvPicPr>
        <p:blipFill>
          <a:blip r:embed="rId5">
            <a:alphaModFix/>
          </a:blip>
          <a:stretch>
            <a:fillRect/>
          </a:stretch>
        </p:blipFill>
        <p:spPr>
          <a:xfrm>
            <a:off x="8587550" y="2620347"/>
            <a:ext cx="8221249" cy="5505603"/>
          </a:xfrm>
          <a:prstGeom prst="rect">
            <a:avLst/>
          </a:prstGeom>
          <a:noFill/>
          <a:ln>
            <a:noFill/>
          </a:ln>
        </p:spPr>
      </p:pic>
      <p:cxnSp>
        <p:nvCxnSpPr>
          <p:cNvPr id="1436" name="Google Shape;1436;p49"/>
          <p:cNvCxnSpPr/>
          <p:nvPr/>
        </p:nvCxnSpPr>
        <p:spPr>
          <a:xfrm>
            <a:off x="10070550" y="7536361"/>
            <a:ext cx="5712600" cy="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32"/>
          <p:cNvPicPr preferRelativeResize="0"/>
          <p:nvPr/>
        </p:nvPicPr>
        <p:blipFill>
          <a:blip r:embed="rId3">
            <a:alphaModFix/>
          </a:blip>
          <a:stretch>
            <a:fillRect/>
          </a:stretch>
        </p:blipFill>
        <p:spPr>
          <a:xfrm>
            <a:off x="778005" y="1630076"/>
            <a:ext cx="11217551" cy="7350550"/>
          </a:xfrm>
          <a:prstGeom prst="rect">
            <a:avLst/>
          </a:prstGeom>
          <a:noFill/>
          <a:ln>
            <a:noFill/>
          </a:ln>
        </p:spPr>
      </p:pic>
      <p:pic>
        <p:nvPicPr>
          <p:cNvPr id="444" name="Google Shape;444;p32"/>
          <p:cNvPicPr preferRelativeResize="0"/>
          <p:nvPr/>
        </p:nvPicPr>
        <p:blipFill rotWithShape="1">
          <a:blip r:embed="rId4">
            <a:alphaModFix/>
          </a:blip>
          <a:srcRect b="0" l="12065" r="17378" t="17280"/>
          <a:stretch/>
        </p:blipFill>
        <p:spPr>
          <a:xfrm flipH="1">
            <a:off x="13917349" y="1585795"/>
            <a:ext cx="3544801" cy="2875249"/>
          </a:xfrm>
          <a:prstGeom prst="rect">
            <a:avLst/>
          </a:prstGeom>
          <a:noFill/>
          <a:ln>
            <a:noFill/>
          </a:ln>
        </p:spPr>
      </p:pic>
      <p:sp>
        <p:nvSpPr>
          <p:cNvPr id="445" name="Google Shape;445;p32"/>
          <p:cNvSpPr txBox="1"/>
          <p:nvPr>
            <p:ph idx="1" type="subTitle"/>
          </p:nvPr>
        </p:nvSpPr>
        <p:spPr>
          <a:xfrm>
            <a:off x="12080360" y="4410820"/>
            <a:ext cx="6492600" cy="4843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4800"/>
              <a:t>Import point cloud LiDAR data in PLY format with photo context</a:t>
            </a:r>
            <a:endParaRPr sz="4800"/>
          </a:p>
        </p:txBody>
      </p:sp>
      <p:grpSp>
        <p:nvGrpSpPr>
          <p:cNvPr id="446" name="Google Shape;446;p32"/>
          <p:cNvGrpSpPr/>
          <p:nvPr/>
        </p:nvGrpSpPr>
        <p:grpSpPr>
          <a:xfrm>
            <a:off x="8554650" y="-2860550"/>
            <a:ext cx="14041552" cy="11889760"/>
            <a:chOff x="4406175" y="-1699575"/>
            <a:chExt cx="7020776" cy="5944880"/>
          </a:xfrm>
        </p:grpSpPr>
        <p:sp>
          <p:nvSpPr>
            <p:cNvPr id="447" name="Google Shape;447;p32"/>
            <p:cNvSpPr/>
            <p:nvPr/>
          </p:nvSpPr>
          <p:spPr>
            <a:xfrm>
              <a:off x="4406175" y="-1699575"/>
              <a:ext cx="4245300" cy="4245300"/>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48" name="Google Shape;448;p32"/>
            <p:cNvSpPr/>
            <p:nvPr/>
          </p:nvSpPr>
          <p:spPr>
            <a:xfrm>
              <a:off x="7181651" y="5"/>
              <a:ext cx="4245300" cy="42453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49" name="Google Shape;449;p32"/>
            <p:cNvSpPr/>
            <p:nvPr/>
          </p:nvSpPr>
          <p:spPr>
            <a:xfrm>
              <a:off x="6441795" y="-958488"/>
              <a:ext cx="3734100" cy="31866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450" name="Google Shape;450;p32"/>
          <p:cNvSpPr/>
          <p:nvPr/>
        </p:nvSpPr>
        <p:spPr>
          <a:xfrm>
            <a:off x="908700" y="1568850"/>
            <a:ext cx="16580400" cy="71118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1" name="Google Shape;451;p32"/>
          <p:cNvSpPr txBox="1"/>
          <p:nvPr>
            <p:ph idx="1" type="subTitle"/>
          </p:nvPr>
        </p:nvSpPr>
        <p:spPr>
          <a:xfrm>
            <a:off x="131084" y="1225150"/>
            <a:ext cx="1351200" cy="624000"/>
          </a:xfrm>
          <a:prstGeom prst="rect">
            <a:avLst/>
          </a:prstGeom>
          <a:solidFill>
            <a:schemeClr val="dk1"/>
          </a:solidFill>
        </p:spPr>
        <p:txBody>
          <a:bodyPr anchorCtr="0" anchor="ctr" bIns="182850" lIns="182850" spcFirstLastPara="1" rIns="182850" wrap="square" tIns="182850">
            <a:noAutofit/>
          </a:bodyPr>
          <a:lstStyle/>
          <a:p>
            <a:pPr indent="0" lvl="0" marL="0" rtl="0" algn="r">
              <a:spcBef>
                <a:spcPts val="0"/>
              </a:spcBef>
              <a:spcAft>
                <a:spcPts val="0"/>
              </a:spcAft>
              <a:buNone/>
            </a:pPr>
            <a:r>
              <a:rPr lang="en" sz="2800"/>
              <a:t>3D </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50"/>
          <p:cNvPicPr preferRelativeResize="0"/>
          <p:nvPr/>
        </p:nvPicPr>
        <p:blipFill rotWithShape="1">
          <a:blip r:embed="rId3">
            <a:alphaModFix/>
          </a:blip>
          <a:srcRect b="0" l="14074" r="0" t="3716"/>
          <a:stretch/>
        </p:blipFill>
        <p:spPr>
          <a:xfrm flipH="1">
            <a:off x="5630955" y="2235550"/>
            <a:ext cx="7026145" cy="6754303"/>
          </a:xfrm>
          <a:prstGeom prst="rect">
            <a:avLst/>
          </a:prstGeom>
          <a:noFill/>
          <a:ln>
            <a:noFill/>
          </a:ln>
        </p:spPr>
      </p:pic>
      <p:sp>
        <p:nvSpPr>
          <p:cNvPr id="1442" name="Google Shape;1442;p50"/>
          <p:cNvSpPr/>
          <p:nvPr/>
        </p:nvSpPr>
        <p:spPr>
          <a:xfrm>
            <a:off x="-2036956" y="-5963951"/>
            <a:ext cx="14694000" cy="146940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a:effectLst>
            <a:reflection blurRad="0" dir="5400000" dist="38100" endA="0" endPos="30000" fadeDir="5400012" kx="0" rotWithShape="0" algn="bl" stPos="0" sy="-100000" ky="0"/>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443" name="Google Shape;1443;p50"/>
          <p:cNvGrpSpPr/>
          <p:nvPr/>
        </p:nvGrpSpPr>
        <p:grpSpPr>
          <a:xfrm>
            <a:off x="8365457" y="-5794950"/>
            <a:ext cx="16297200" cy="16297200"/>
            <a:chOff x="4182728" y="-2897475"/>
            <a:chExt cx="8148600" cy="8148600"/>
          </a:xfrm>
        </p:grpSpPr>
        <p:sp>
          <p:nvSpPr>
            <p:cNvPr id="1444" name="Google Shape;1444;p50"/>
            <p:cNvSpPr/>
            <p:nvPr/>
          </p:nvSpPr>
          <p:spPr>
            <a:xfrm>
              <a:off x="4734604" y="-2000762"/>
              <a:ext cx="3986400" cy="39864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a:effectLst>
              <a:reflection blurRad="0" dir="5400000" dist="38100" endA="0" endPos="30000" fadeDir="5400012" kx="0" rotWithShape="0" algn="bl" stPos="0" sy="-100000" ky="0"/>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445" name="Google Shape;1445;p50"/>
            <p:cNvSpPr/>
            <p:nvPr/>
          </p:nvSpPr>
          <p:spPr>
            <a:xfrm rot="1785850">
              <a:off x="5271115" y="-1809088"/>
              <a:ext cx="5971826" cy="5971826"/>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a:effectLst>
              <a:reflection blurRad="0" dir="5400000" dist="38100" endA="0" endPos="30000" fadeDir="5400012" kx="0" rotWithShape="0" algn="bl" stPos="0" sy="-100000" ky="0"/>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1446" name="Google Shape;1446;p50"/>
          <p:cNvSpPr txBox="1"/>
          <p:nvPr>
            <p:ph idx="2"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Our</a:t>
            </a:r>
            <a:r>
              <a:rPr lang="en"/>
              <a:t> success</a:t>
            </a:r>
            <a:endParaRPr/>
          </a:p>
        </p:txBody>
      </p:sp>
      <p:sp>
        <p:nvSpPr>
          <p:cNvPr id="1447" name="Google Shape;1447;p50"/>
          <p:cNvSpPr txBox="1"/>
          <p:nvPr>
            <p:ph type="title"/>
          </p:nvPr>
        </p:nvSpPr>
        <p:spPr>
          <a:xfrm>
            <a:off x="2189176" y="3230250"/>
            <a:ext cx="4162200" cy="130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95%</a:t>
            </a:r>
            <a:endParaRPr/>
          </a:p>
        </p:txBody>
      </p:sp>
      <p:sp>
        <p:nvSpPr>
          <p:cNvPr id="1448" name="Google Shape;1448;p50"/>
          <p:cNvSpPr txBox="1"/>
          <p:nvPr>
            <p:ph idx="1" type="subTitle"/>
          </p:nvPr>
        </p:nvSpPr>
        <p:spPr>
          <a:xfrm>
            <a:off x="2189217" y="4617559"/>
            <a:ext cx="4162200" cy="6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small</a:t>
            </a:r>
            <a:endParaRPr/>
          </a:p>
        </p:txBody>
      </p:sp>
      <p:cxnSp>
        <p:nvCxnSpPr>
          <p:cNvPr id="1449" name="Google Shape;1449;p50"/>
          <p:cNvCxnSpPr/>
          <p:nvPr/>
        </p:nvCxnSpPr>
        <p:spPr>
          <a:xfrm rot="10800000">
            <a:off x="1888521" y="3519900"/>
            <a:ext cx="0" cy="1557000"/>
          </a:xfrm>
          <a:prstGeom prst="straightConnector1">
            <a:avLst/>
          </a:prstGeom>
          <a:noFill/>
          <a:ln cap="flat" cmpd="sng" w="9525">
            <a:solidFill>
              <a:schemeClr val="accent5"/>
            </a:solidFill>
            <a:prstDash val="solid"/>
            <a:round/>
            <a:headEnd len="med" w="med" type="none"/>
            <a:tailEnd len="med" w="med" type="none"/>
          </a:ln>
        </p:spPr>
      </p:cxnSp>
      <p:sp>
        <p:nvSpPr>
          <p:cNvPr id="1450" name="Google Shape;1450;p50"/>
          <p:cNvSpPr txBox="1"/>
          <p:nvPr>
            <p:ph idx="3" type="title"/>
          </p:nvPr>
        </p:nvSpPr>
        <p:spPr>
          <a:xfrm>
            <a:off x="2189176" y="6485700"/>
            <a:ext cx="4162200" cy="1308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600</a:t>
            </a:r>
            <a:endParaRPr/>
          </a:p>
        </p:txBody>
      </p:sp>
      <p:sp>
        <p:nvSpPr>
          <p:cNvPr id="1451" name="Google Shape;1451;p50"/>
          <p:cNvSpPr txBox="1"/>
          <p:nvPr>
            <p:ph idx="4" type="subTitle"/>
          </p:nvPr>
        </p:nvSpPr>
        <p:spPr>
          <a:xfrm>
            <a:off x="2189217" y="7873009"/>
            <a:ext cx="4162200" cy="62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We all live in the Earth</a:t>
            </a:r>
            <a:endParaRPr/>
          </a:p>
        </p:txBody>
      </p:sp>
      <p:sp>
        <p:nvSpPr>
          <p:cNvPr id="1452" name="Google Shape;1452;p50"/>
          <p:cNvSpPr txBox="1"/>
          <p:nvPr>
            <p:ph idx="5" type="title"/>
          </p:nvPr>
        </p:nvSpPr>
        <p:spPr>
          <a:xfrm>
            <a:off x="11936583" y="3230250"/>
            <a:ext cx="4162200" cy="1308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1/5</a:t>
            </a:r>
            <a:endParaRPr/>
          </a:p>
        </p:txBody>
      </p:sp>
      <p:sp>
        <p:nvSpPr>
          <p:cNvPr id="1453" name="Google Shape;1453;p50"/>
          <p:cNvSpPr txBox="1"/>
          <p:nvPr>
            <p:ph idx="6" type="subTitle"/>
          </p:nvPr>
        </p:nvSpPr>
        <p:spPr>
          <a:xfrm>
            <a:off x="11936624" y="4617559"/>
            <a:ext cx="4162200" cy="623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Venus has a nice name</a:t>
            </a:r>
            <a:endParaRPr/>
          </a:p>
        </p:txBody>
      </p:sp>
      <p:sp>
        <p:nvSpPr>
          <p:cNvPr id="1454" name="Google Shape;1454;p50"/>
          <p:cNvSpPr txBox="1"/>
          <p:nvPr>
            <p:ph idx="7" type="title"/>
          </p:nvPr>
        </p:nvSpPr>
        <p:spPr>
          <a:xfrm>
            <a:off x="11936583" y="6485700"/>
            <a:ext cx="4162200" cy="13086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48</a:t>
            </a:r>
            <a:endParaRPr/>
          </a:p>
        </p:txBody>
      </p:sp>
      <p:sp>
        <p:nvSpPr>
          <p:cNvPr id="1455" name="Google Shape;1455;p50"/>
          <p:cNvSpPr txBox="1"/>
          <p:nvPr>
            <p:ph idx="8" type="subTitle"/>
          </p:nvPr>
        </p:nvSpPr>
        <p:spPr>
          <a:xfrm>
            <a:off x="11936624" y="7873009"/>
            <a:ext cx="4162200" cy="6234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Saturn is a gas giant</a:t>
            </a:r>
            <a:endParaRPr/>
          </a:p>
        </p:txBody>
      </p:sp>
      <p:cxnSp>
        <p:nvCxnSpPr>
          <p:cNvPr id="1456" name="Google Shape;1456;p50"/>
          <p:cNvCxnSpPr/>
          <p:nvPr/>
        </p:nvCxnSpPr>
        <p:spPr>
          <a:xfrm rot="10800000">
            <a:off x="1888521" y="6784800"/>
            <a:ext cx="0" cy="1557000"/>
          </a:xfrm>
          <a:prstGeom prst="straightConnector1">
            <a:avLst/>
          </a:prstGeom>
          <a:noFill/>
          <a:ln cap="flat" cmpd="sng" w="9525">
            <a:solidFill>
              <a:schemeClr val="accent5"/>
            </a:solidFill>
            <a:prstDash val="solid"/>
            <a:round/>
            <a:headEnd len="med" w="med" type="none"/>
            <a:tailEnd len="med" w="med" type="none"/>
          </a:ln>
        </p:spPr>
      </p:cxnSp>
      <p:cxnSp>
        <p:nvCxnSpPr>
          <p:cNvPr id="1457" name="Google Shape;1457;p50"/>
          <p:cNvCxnSpPr/>
          <p:nvPr/>
        </p:nvCxnSpPr>
        <p:spPr>
          <a:xfrm rot="10800000">
            <a:off x="16399479" y="3519900"/>
            <a:ext cx="0" cy="1557000"/>
          </a:xfrm>
          <a:prstGeom prst="straightConnector1">
            <a:avLst/>
          </a:prstGeom>
          <a:noFill/>
          <a:ln cap="flat" cmpd="sng" w="9525">
            <a:solidFill>
              <a:schemeClr val="accent5"/>
            </a:solidFill>
            <a:prstDash val="solid"/>
            <a:round/>
            <a:headEnd len="med" w="med" type="none"/>
            <a:tailEnd len="med" w="med" type="none"/>
          </a:ln>
        </p:spPr>
      </p:cxnSp>
      <p:cxnSp>
        <p:nvCxnSpPr>
          <p:cNvPr id="1458" name="Google Shape;1458;p50"/>
          <p:cNvCxnSpPr/>
          <p:nvPr/>
        </p:nvCxnSpPr>
        <p:spPr>
          <a:xfrm rot="10800000">
            <a:off x="16399479" y="6784800"/>
            <a:ext cx="0" cy="1557000"/>
          </a:xfrm>
          <a:prstGeom prst="straightConnector1">
            <a:avLst/>
          </a:prstGeom>
          <a:noFill/>
          <a:ln cap="flat" cmpd="sng" w="9525">
            <a:solidFill>
              <a:schemeClr val="accent5"/>
            </a:solidFill>
            <a:prstDash val="solid"/>
            <a:round/>
            <a:headEnd len="med" w="med" type="none"/>
            <a:tailEnd len="med" w="med" type="none"/>
          </a:ln>
        </p:spPr>
      </p:cxnSp>
      <p:grpSp>
        <p:nvGrpSpPr>
          <p:cNvPr id="1459" name="Google Shape;1459;p50"/>
          <p:cNvGrpSpPr/>
          <p:nvPr/>
        </p:nvGrpSpPr>
        <p:grpSpPr>
          <a:xfrm rot="-4802250">
            <a:off x="-1224172" y="-2222856"/>
            <a:ext cx="6053562" cy="7853317"/>
            <a:chOff x="-742621" y="2531810"/>
            <a:chExt cx="3026846" cy="3926743"/>
          </a:xfrm>
        </p:grpSpPr>
        <p:sp>
          <p:nvSpPr>
            <p:cNvPr id="1460" name="Google Shape;1460;p50"/>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50"/>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50"/>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50"/>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50"/>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50"/>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50"/>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50"/>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50"/>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50"/>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0" name="Google Shape;1470;p50"/>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1" name="Google Shape;1471;p50"/>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2" name="Google Shape;1472;p50"/>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3" name="Google Shape;1473;p50"/>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4" name="Google Shape;1474;p50"/>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5" name="Google Shape;1475;p50"/>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6" name="Google Shape;1476;p50"/>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7" name="Google Shape;1477;p50"/>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8" name="Google Shape;1478;p50"/>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9" name="Google Shape;1479;p50"/>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0" name="Google Shape;1480;p50"/>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1" name="Google Shape;1481;p50"/>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2" name="Google Shape;1482;p50"/>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3" name="Google Shape;1483;p50"/>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4" name="Google Shape;1484;p50"/>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5" name="Google Shape;1485;p50"/>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6" name="Google Shape;1486;p50"/>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7" name="Google Shape;1487;p50"/>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8" name="Google Shape;1488;p50"/>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89" name="Google Shape;1489;p50"/>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0" name="Google Shape;1490;p50"/>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1" name="Google Shape;1491;p50"/>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2" name="Google Shape;1492;p50"/>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3" name="Google Shape;1493;p50"/>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4" name="Google Shape;1494;p50"/>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5" name="Google Shape;1495;p50"/>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6" name="Google Shape;1496;p50"/>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7" name="Google Shape;1497;p50"/>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8" name="Google Shape;1498;p50"/>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50"/>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50"/>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1" name="Google Shape;1501;p50"/>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2" name="Google Shape;1502;p50"/>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3" name="Google Shape;1503;p50"/>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4" name="Google Shape;1504;p50"/>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5" name="Google Shape;1505;p50"/>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6" name="Google Shape;1506;p50"/>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7" name="Google Shape;1507;p50"/>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8" name="Google Shape;1508;p50"/>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9" name="Google Shape;1509;p50"/>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0" name="Google Shape;1510;p50"/>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1" name="Google Shape;1511;p50"/>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2" name="Google Shape;1512;p50"/>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3" name="Google Shape;1513;p50"/>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4" name="Google Shape;1514;p50"/>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5" name="Google Shape;1515;p50"/>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6" name="Google Shape;1516;p50"/>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7" name="Google Shape;1517;p50"/>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8" name="Google Shape;1518;p50"/>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9" name="Google Shape;1519;p50"/>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0" name="Google Shape;1520;p50"/>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1" name="Google Shape;1521;p50"/>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2" name="Google Shape;1522;p50"/>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3" name="Google Shape;1523;p50"/>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4" name="Google Shape;1524;p50"/>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5" name="Google Shape;1525;p50"/>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6" name="Google Shape;1526;p50"/>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7" name="Google Shape;1527;p50"/>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8" name="Google Shape;1528;p50"/>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9" name="Google Shape;1529;p50"/>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0" name="Google Shape;1530;p50"/>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1" name="Google Shape;1531;p50"/>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2" name="Google Shape;1532;p50"/>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3" name="Google Shape;1533;p50"/>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4" name="Google Shape;1534;p50"/>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5" name="Google Shape;1535;p50"/>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6" name="Google Shape;1536;p50"/>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7" name="Google Shape;1537;p50"/>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8" name="Google Shape;1538;p50"/>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9" name="Google Shape;1539;p50"/>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0" name="Google Shape;1540;p50"/>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1" name="Google Shape;1541;p50"/>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2" name="Google Shape;1542;p50"/>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3" name="Google Shape;1543;p50"/>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4" name="Google Shape;1544;p50"/>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5" name="Google Shape;1545;p50"/>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6" name="Google Shape;1546;p50"/>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7" name="Google Shape;1547;p50"/>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8" name="Google Shape;1548;p50"/>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9" name="Google Shape;1549;p50"/>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0" name="Google Shape;1550;p50"/>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1" name="Google Shape;1551;p50"/>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2" name="Google Shape;1552;p50"/>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3" name="Google Shape;1553;p50"/>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50"/>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50"/>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50"/>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7" name="Google Shape;1557;p50"/>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8" name="Google Shape;1558;p50"/>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9" name="Google Shape;1559;p50"/>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0" name="Google Shape;1560;p50"/>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1" name="Google Shape;1561;p50"/>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2" name="Google Shape;1562;p50"/>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3" name="Google Shape;1563;p50"/>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4" name="Google Shape;1564;p50"/>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5" name="Google Shape;1565;p50"/>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6" name="Google Shape;1566;p50"/>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7" name="Google Shape;1567;p50"/>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8" name="Google Shape;1568;p50"/>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9" name="Google Shape;1569;p50"/>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0" name="Google Shape;1570;p50"/>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1" name="Google Shape;1571;p50"/>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2" name="Google Shape;1572;p50"/>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3" name="Google Shape;1573;p50"/>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4" name="Google Shape;1574;p50"/>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5" name="Google Shape;1575;p50"/>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6" name="Google Shape;1576;p50"/>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7" name="Google Shape;1577;p50"/>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8" name="Google Shape;1578;p50"/>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9" name="Google Shape;1579;p50"/>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0" name="Google Shape;1580;p50"/>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1" name="Google Shape;1581;p50"/>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2" name="Google Shape;1582;p50"/>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3" name="Google Shape;1583;p50"/>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4" name="Google Shape;1584;p50"/>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5" name="Google Shape;1585;p50"/>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6" name="Google Shape;1586;p50"/>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7" name="Google Shape;1587;p50"/>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8" name="Google Shape;1588;p50"/>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89" name="Google Shape;1589;p50"/>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0" name="Google Shape;1590;p50"/>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1" name="Google Shape;1591;p50"/>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2" name="Google Shape;1592;p50"/>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3" name="Google Shape;1593;p50"/>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4" name="Google Shape;1594;p50"/>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5" name="Google Shape;1595;p50"/>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6" name="Google Shape;1596;p50"/>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7" name="Google Shape;1597;p50"/>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8" name="Google Shape;1598;p50"/>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99" name="Google Shape;1599;p50"/>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0" name="Google Shape;1600;p50"/>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1" name="Google Shape;1601;p50"/>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2" name="Google Shape;1602;p50"/>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3" name="Google Shape;1603;p50"/>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4" name="Google Shape;1604;p50"/>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5" name="Google Shape;1605;p50"/>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6" name="Google Shape;1606;p50"/>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7" name="Google Shape;1607;p50"/>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8" name="Google Shape;1608;p50"/>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9" name="Google Shape;1609;p50"/>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0" name="Google Shape;1610;p50"/>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1" name="Google Shape;1611;p50"/>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2" name="Google Shape;1612;p50"/>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3" name="Google Shape;1613;p50"/>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4" name="Google Shape;1614;p50"/>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5" name="Google Shape;1615;p50"/>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6" name="Google Shape;1616;p50"/>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7" name="Google Shape;1617;p50"/>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8" name="Google Shape;1618;p50"/>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9" name="Google Shape;1619;p50"/>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0" name="Google Shape;1620;p50"/>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1" name="Google Shape;1621;p50"/>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2" name="Google Shape;1622;p50"/>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3" name="Google Shape;1623;p50"/>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4" name="Google Shape;1624;p50"/>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5" name="Google Shape;1625;p50"/>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6" name="Google Shape;1626;p50"/>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7" name="Google Shape;1627;p50"/>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8" name="Google Shape;1628;p50"/>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29" name="Google Shape;1629;p50"/>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0" name="Google Shape;1630;p50"/>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1" name="Google Shape;1631;p50"/>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2" name="Google Shape;1632;p50"/>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3" name="Google Shape;1633;p50"/>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4" name="Google Shape;1634;p50"/>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5" name="Google Shape;1635;p50"/>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6" name="Google Shape;1636;p50"/>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7" name="Google Shape;1637;p50"/>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8" name="Google Shape;1638;p50"/>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39" name="Google Shape;1639;p50"/>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0" name="Google Shape;1640;p50"/>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1" name="Google Shape;1641;p50"/>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2" name="Google Shape;1642;p50"/>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3" name="Google Shape;1643;p50"/>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4" name="Google Shape;1644;p50"/>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5" name="Google Shape;1645;p50"/>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6" name="Google Shape;1646;p50"/>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7" name="Google Shape;1647;p50"/>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8" name="Google Shape;1648;p50"/>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9" name="Google Shape;1649;p50"/>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0" name="Google Shape;1650;p50"/>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1" name="Google Shape;1651;p50"/>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2" name="Google Shape;1652;p50"/>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3" name="Google Shape;1653;p50"/>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4" name="Google Shape;1654;p50"/>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5" name="Google Shape;1655;p50"/>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6" name="Google Shape;1656;p50"/>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7" name="Google Shape;1657;p50"/>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8" name="Google Shape;1658;p50"/>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9" name="Google Shape;1659;p50"/>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0" name="Google Shape;1660;p50"/>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1" name="Google Shape;1661;p50"/>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2" name="Google Shape;1662;p50"/>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3" name="Google Shape;1663;p50"/>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4" name="Google Shape;1664;p50"/>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5" name="Google Shape;1665;p50"/>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6" name="Google Shape;1666;p50"/>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7" name="Google Shape;1667;p50"/>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8" name="Google Shape;1668;p50"/>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9" name="Google Shape;1669;p50"/>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70" name="Google Shape;1670;p50"/>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51"/>
          <p:cNvSpPr txBox="1"/>
          <p:nvPr/>
        </p:nvSpPr>
        <p:spPr>
          <a:xfrm>
            <a:off x="6545650" y="7036350"/>
            <a:ext cx="2568000" cy="532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a:ea typeface="Mukta"/>
                <a:cs typeface="Mukta"/>
                <a:sym typeface="Mukta"/>
              </a:rPr>
              <a:t>Action 1</a:t>
            </a:r>
            <a:endParaRPr sz="2800">
              <a:solidFill>
                <a:schemeClr val="accent5"/>
              </a:solidFill>
              <a:latin typeface="Mukta"/>
              <a:ea typeface="Mukta"/>
              <a:cs typeface="Mukta"/>
              <a:sym typeface="Mukta"/>
            </a:endParaRPr>
          </a:p>
        </p:txBody>
      </p:sp>
      <p:sp>
        <p:nvSpPr>
          <p:cNvPr id="1676" name="Google Shape;1676;p51"/>
          <p:cNvSpPr txBox="1"/>
          <p:nvPr/>
        </p:nvSpPr>
        <p:spPr>
          <a:xfrm>
            <a:off x="6545650" y="7574667"/>
            <a:ext cx="2568000" cy="877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Earth is the planet with life</a:t>
            </a:r>
            <a:endParaRPr sz="2800">
              <a:solidFill>
                <a:schemeClr val="accent5"/>
              </a:solidFill>
              <a:latin typeface="Mukta Light"/>
              <a:ea typeface="Mukta Light"/>
              <a:cs typeface="Mukta Light"/>
              <a:sym typeface="Mukta Light"/>
            </a:endParaRPr>
          </a:p>
        </p:txBody>
      </p:sp>
      <p:sp>
        <p:nvSpPr>
          <p:cNvPr id="1677" name="Google Shape;1677;p51"/>
          <p:cNvSpPr txBox="1"/>
          <p:nvPr/>
        </p:nvSpPr>
        <p:spPr>
          <a:xfrm>
            <a:off x="7273500" y="3742400"/>
            <a:ext cx="3741000" cy="877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Venus is a hot planet</a:t>
            </a:r>
            <a:endParaRPr sz="2800">
              <a:solidFill>
                <a:schemeClr val="accent5"/>
              </a:solidFill>
              <a:latin typeface="Mukta Light"/>
              <a:ea typeface="Mukta Light"/>
              <a:cs typeface="Mukta Light"/>
              <a:sym typeface="Mukta Light"/>
            </a:endParaRPr>
          </a:p>
        </p:txBody>
      </p:sp>
      <p:sp>
        <p:nvSpPr>
          <p:cNvPr id="1678" name="Google Shape;1678;p51"/>
          <p:cNvSpPr txBox="1"/>
          <p:nvPr/>
        </p:nvSpPr>
        <p:spPr>
          <a:xfrm>
            <a:off x="12484750" y="4047200"/>
            <a:ext cx="3741000" cy="877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Saturn is the only planet with rings</a:t>
            </a:r>
            <a:endParaRPr sz="2800">
              <a:solidFill>
                <a:schemeClr val="accent5"/>
              </a:solidFill>
              <a:latin typeface="Mukta Light"/>
              <a:ea typeface="Mukta Light"/>
              <a:cs typeface="Mukta Light"/>
              <a:sym typeface="Mukta Light"/>
            </a:endParaRPr>
          </a:p>
        </p:txBody>
      </p:sp>
      <p:sp>
        <p:nvSpPr>
          <p:cNvPr id="1679" name="Google Shape;1679;p51"/>
          <p:cNvSpPr txBox="1"/>
          <p:nvPr/>
        </p:nvSpPr>
        <p:spPr>
          <a:xfrm>
            <a:off x="2061950" y="3742300"/>
            <a:ext cx="3741000" cy="877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Mercury is small</a:t>
            </a:r>
            <a:endParaRPr sz="2800">
              <a:solidFill>
                <a:schemeClr val="accent5"/>
              </a:solidFill>
              <a:latin typeface="Mukta Light"/>
              <a:ea typeface="Mukta Light"/>
              <a:cs typeface="Mukta Light"/>
              <a:sym typeface="Mukta Light"/>
            </a:endParaRPr>
          </a:p>
        </p:txBody>
      </p:sp>
      <p:sp>
        <p:nvSpPr>
          <p:cNvPr id="1680" name="Google Shape;1680;p51"/>
          <p:cNvSpPr txBox="1"/>
          <p:nvPr/>
        </p:nvSpPr>
        <p:spPr>
          <a:xfrm>
            <a:off x="2061950" y="5422900"/>
            <a:ext cx="3741000" cy="729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Medium"/>
                <a:ea typeface="Mukta Medium"/>
                <a:cs typeface="Mukta Medium"/>
                <a:sym typeface="Mukta Medium"/>
              </a:rPr>
              <a:t>Main action</a:t>
            </a:r>
            <a:endParaRPr sz="2800">
              <a:solidFill>
                <a:schemeClr val="accent5"/>
              </a:solidFill>
              <a:latin typeface="Mukta Medium"/>
              <a:ea typeface="Mukta Medium"/>
              <a:cs typeface="Mukta Medium"/>
              <a:sym typeface="Mukta Medium"/>
            </a:endParaRPr>
          </a:p>
        </p:txBody>
      </p:sp>
      <p:sp>
        <p:nvSpPr>
          <p:cNvPr id="1681" name="Google Shape;1681;p51"/>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Ou</a:t>
            </a:r>
            <a:r>
              <a:rPr lang="en"/>
              <a:t>r goals</a:t>
            </a:r>
            <a:endParaRPr/>
          </a:p>
        </p:txBody>
      </p:sp>
      <p:sp>
        <p:nvSpPr>
          <p:cNvPr id="1682" name="Google Shape;1682;p51"/>
          <p:cNvSpPr txBox="1"/>
          <p:nvPr/>
        </p:nvSpPr>
        <p:spPr>
          <a:xfrm>
            <a:off x="2061950" y="3013300"/>
            <a:ext cx="3741000" cy="62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accent5"/>
                </a:solidFill>
                <a:latin typeface="Montserrat Medium"/>
                <a:ea typeface="Montserrat Medium"/>
                <a:cs typeface="Montserrat Medium"/>
                <a:sym typeface="Montserrat Medium"/>
              </a:rPr>
              <a:t>Goal 1</a:t>
            </a:r>
            <a:endParaRPr sz="4000">
              <a:solidFill>
                <a:schemeClr val="accent5"/>
              </a:solidFill>
              <a:latin typeface="Montserrat Medium"/>
              <a:ea typeface="Montserrat Medium"/>
              <a:cs typeface="Montserrat Medium"/>
              <a:sym typeface="Montserrat Medium"/>
            </a:endParaRPr>
          </a:p>
        </p:txBody>
      </p:sp>
      <p:cxnSp>
        <p:nvCxnSpPr>
          <p:cNvPr id="1683" name="Google Shape;1683;p51"/>
          <p:cNvCxnSpPr/>
          <p:nvPr/>
        </p:nvCxnSpPr>
        <p:spPr>
          <a:xfrm>
            <a:off x="2124350" y="3825200"/>
            <a:ext cx="3616200" cy="0"/>
          </a:xfrm>
          <a:prstGeom prst="straightConnector1">
            <a:avLst/>
          </a:prstGeom>
          <a:noFill/>
          <a:ln cap="flat" cmpd="sng" w="9525">
            <a:solidFill>
              <a:schemeClr val="accent5"/>
            </a:solidFill>
            <a:prstDash val="solid"/>
            <a:round/>
            <a:headEnd len="med" w="med" type="none"/>
            <a:tailEnd len="med" w="med" type="none"/>
          </a:ln>
        </p:spPr>
      </p:cxnSp>
      <p:sp>
        <p:nvSpPr>
          <p:cNvPr id="1684" name="Google Shape;1684;p51"/>
          <p:cNvSpPr txBox="1"/>
          <p:nvPr/>
        </p:nvSpPr>
        <p:spPr>
          <a:xfrm>
            <a:off x="7273500" y="3013300"/>
            <a:ext cx="3741000" cy="62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accent5"/>
                </a:solidFill>
                <a:latin typeface="Montserrat Medium"/>
                <a:ea typeface="Montserrat Medium"/>
                <a:cs typeface="Montserrat Medium"/>
                <a:sym typeface="Montserrat Medium"/>
              </a:rPr>
              <a:t>Goal 2</a:t>
            </a:r>
            <a:endParaRPr sz="4000">
              <a:solidFill>
                <a:schemeClr val="accent5"/>
              </a:solidFill>
              <a:latin typeface="Montserrat Medium"/>
              <a:ea typeface="Montserrat Medium"/>
              <a:cs typeface="Montserrat Medium"/>
              <a:sym typeface="Montserrat Medium"/>
            </a:endParaRPr>
          </a:p>
        </p:txBody>
      </p:sp>
      <p:cxnSp>
        <p:nvCxnSpPr>
          <p:cNvPr id="1685" name="Google Shape;1685;p51"/>
          <p:cNvCxnSpPr/>
          <p:nvPr/>
        </p:nvCxnSpPr>
        <p:spPr>
          <a:xfrm>
            <a:off x="7273500" y="3825200"/>
            <a:ext cx="3741000" cy="0"/>
          </a:xfrm>
          <a:prstGeom prst="straightConnector1">
            <a:avLst/>
          </a:prstGeom>
          <a:noFill/>
          <a:ln cap="flat" cmpd="sng" w="9525">
            <a:solidFill>
              <a:schemeClr val="accent5"/>
            </a:solidFill>
            <a:prstDash val="solid"/>
            <a:round/>
            <a:headEnd len="med" w="med" type="none"/>
            <a:tailEnd len="med" w="med" type="none"/>
          </a:ln>
        </p:spPr>
      </p:cxnSp>
      <p:sp>
        <p:nvSpPr>
          <p:cNvPr id="1686" name="Google Shape;1686;p51"/>
          <p:cNvSpPr txBox="1"/>
          <p:nvPr/>
        </p:nvSpPr>
        <p:spPr>
          <a:xfrm>
            <a:off x="12484750" y="3013300"/>
            <a:ext cx="3741000" cy="6210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4000">
                <a:solidFill>
                  <a:schemeClr val="accent5"/>
                </a:solidFill>
                <a:latin typeface="Montserrat Medium"/>
                <a:ea typeface="Montserrat Medium"/>
                <a:cs typeface="Montserrat Medium"/>
                <a:sym typeface="Montserrat Medium"/>
              </a:rPr>
              <a:t>Goal 3</a:t>
            </a:r>
            <a:endParaRPr sz="4000">
              <a:solidFill>
                <a:schemeClr val="accent5"/>
              </a:solidFill>
              <a:latin typeface="Montserrat Medium"/>
              <a:ea typeface="Montserrat Medium"/>
              <a:cs typeface="Montserrat Medium"/>
              <a:sym typeface="Montserrat Medium"/>
            </a:endParaRPr>
          </a:p>
        </p:txBody>
      </p:sp>
      <p:cxnSp>
        <p:nvCxnSpPr>
          <p:cNvPr id="1687" name="Google Shape;1687;p51"/>
          <p:cNvCxnSpPr/>
          <p:nvPr/>
        </p:nvCxnSpPr>
        <p:spPr>
          <a:xfrm>
            <a:off x="12547150" y="3825200"/>
            <a:ext cx="3616200" cy="0"/>
          </a:xfrm>
          <a:prstGeom prst="straightConnector1">
            <a:avLst/>
          </a:prstGeom>
          <a:noFill/>
          <a:ln cap="flat" cmpd="sng" w="9525">
            <a:solidFill>
              <a:schemeClr val="accent5"/>
            </a:solidFill>
            <a:prstDash val="solid"/>
            <a:round/>
            <a:headEnd len="med" w="med" type="none"/>
            <a:tailEnd len="med" w="med" type="none"/>
          </a:ln>
        </p:spPr>
      </p:cxnSp>
      <p:cxnSp>
        <p:nvCxnSpPr>
          <p:cNvPr id="1688" name="Google Shape;1688;p51"/>
          <p:cNvCxnSpPr>
            <a:stCxn id="1679" idx="2"/>
            <a:endCxn id="1680" idx="0"/>
          </p:cNvCxnSpPr>
          <p:nvPr/>
        </p:nvCxnSpPr>
        <p:spPr>
          <a:xfrm>
            <a:off x="3932450" y="4619500"/>
            <a:ext cx="0" cy="803400"/>
          </a:xfrm>
          <a:prstGeom prst="straightConnector1">
            <a:avLst/>
          </a:prstGeom>
          <a:noFill/>
          <a:ln cap="flat" cmpd="sng" w="9525">
            <a:solidFill>
              <a:schemeClr val="accent5"/>
            </a:solidFill>
            <a:prstDash val="solid"/>
            <a:round/>
            <a:headEnd len="med" w="med" type="none"/>
            <a:tailEnd len="med" w="med" type="none"/>
          </a:ln>
        </p:spPr>
      </p:cxnSp>
      <p:sp>
        <p:nvSpPr>
          <p:cNvPr id="1689" name="Google Shape;1689;p51"/>
          <p:cNvSpPr txBox="1"/>
          <p:nvPr/>
        </p:nvSpPr>
        <p:spPr>
          <a:xfrm>
            <a:off x="2089350" y="7036350"/>
            <a:ext cx="1815600" cy="532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Action 1</a:t>
            </a:r>
            <a:endParaRPr sz="2800">
              <a:solidFill>
                <a:schemeClr val="accent5"/>
              </a:solidFill>
              <a:latin typeface="Mukta Light"/>
              <a:ea typeface="Mukta Light"/>
              <a:cs typeface="Mukta Light"/>
              <a:sym typeface="Mukta Light"/>
            </a:endParaRPr>
          </a:p>
        </p:txBody>
      </p:sp>
      <p:sp>
        <p:nvSpPr>
          <p:cNvPr id="1690" name="Google Shape;1690;p51"/>
          <p:cNvSpPr txBox="1"/>
          <p:nvPr/>
        </p:nvSpPr>
        <p:spPr>
          <a:xfrm>
            <a:off x="3959849" y="7036350"/>
            <a:ext cx="1815600" cy="532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Action 2</a:t>
            </a:r>
            <a:endParaRPr sz="2800">
              <a:solidFill>
                <a:schemeClr val="accent5"/>
              </a:solidFill>
              <a:latin typeface="Mukta Light"/>
              <a:ea typeface="Mukta Light"/>
              <a:cs typeface="Mukta Light"/>
              <a:sym typeface="Mukta Light"/>
            </a:endParaRPr>
          </a:p>
        </p:txBody>
      </p:sp>
      <p:sp>
        <p:nvSpPr>
          <p:cNvPr id="1691" name="Google Shape;1691;p51"/>
          <p:cNvSpPr txBox="1"/>
          <p:nvPr/>
        </p:nvSpPr>
        <p:spPr>
          <a:xfrm>
            <a:off x="9173950" y="7036350"/>
            <a:ext cx="2568000" cy="532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a:ea typeface="Mukta"/>
                <a:cs typeface="Mukta"/>
                <a:sym typeface="Mukta"/>
              </a:rPr>
              <a:t>Action 2</a:t>
            </a:r>
            <a:endParaRPr sz="2800">
              <a:solidFill>
                <a:schemeClr val="accent5"/>
              </a:solidFill>
              <a:latin typeface="Mukta"/>
              <a:ea typeface="Mukta"/>
              <a:cs typeface="Mukta"/>
              <a:sym typeface="Mukta"/>
            </a:endParaRPr>
          </a:p>
        </p:txBody>
      </p:sp>
      <p:grpSp>
        <p:nvGrpSpPr>
          <p:cNvPr id="1692" name="Google Shape;1692;p51"/>
          <p:cNvGrpSpPr/>
          <p:nvPr/>
        </p:nvGrpSpPr>
        <p:grpSpPr>
          <a:xfrm>
            <a:off x="7273500" y="4619500"/>
            <a:ext cx="3741000" cy="2337600"/>
            <a:chOff x="3636878" y="2309750"/>
            <a:chExt cx="1870500" cy="1168800"/>
          </a:xfrm>
        </p:grpSpPr>
        <p:cxnSp>
          <p:nvCxnSpPr>
            <p:cNvPr id="1693" name="Google Shape;1693;p51"/>
            <p:cNvCxnSpPr/>
            <p:nvPr/>
          </p:nvCxnSpPr>
          <p:spPr>
            <a:xfrm>
              <a:off x="4571900" y="2309750"/>
              <a:ext cx="0" cy="1168800"/>
            </a:xfrm>
            <a:prstGeom prst="straightConnector1">
              <a:avLst/>
            </a:prstGeom>
            <a:noFill/>
            <a:ln cap="flat" cmpd="sng" w="9525">
              <a:solidFill>
                <a:schemeClr val="accent5"/>
              </a:solidFill>
              <a:prstDash val="solid"/>
              <a:round/>
              <a:headEnd len="med" w="med" type="none"/>
              <a:tailEnd len="med" w="med" type="none"/>
            </a:ln>
          </p:spPr>
        </p:cxnSp>
        <p:cxnSp>
          <p:nvCxnSpPr>
            <p:cNvPr id="1694" name="Google Shape;1694;p51"/>
            <p:cNvCxnSpPr/>
            <p:nvPr/>
          </p:nvCxnSpPr>
          <p:spPr>
            <a:xfrm>
              <a:off x="3636878" y="3477950"/>
              <a:ext cx="1870500" cy="0"/>
            </a:xfrm>
            <a:prstGeom prst="straightConnector1">
              <a:avLst/>
            </a:prstGeom>
            <a:noFill/>
            <a:ln cap="flat" cmpd="sng" w="9525">
              <a:solidFill>
                <a:schemeClr val="accent5"/>
              </a:solidFill>
              <a:prstDash val="solid"/>
              <a:round/>
              <a:headEnd len="med" w="med" type="none"/>
              <a:tailEnd len="med" w="med" type="none"/>
            </a:ln>
          </p:spPr>
        </p:cxnSp>
      </p:grpSp>
      <p:sp>
        <p:nvSpPr>
          <p:cNvPr id="1695" name="Google Shape;1695;p51"/>
          <p:cNvSpPr txBox="1"/>
          <p:nvPr/>
        </p:nvSpPr>
        <p:spPr>
          <a:xfrm>
            <a:off x="9173950" y="7574667"/>
            <a:ext cx="2568000" cy="877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Mars is a very cold place</a:t>
            </a:r>
            <a:endParaRPr sz="2800">
              <a:solidFill>
                <a:schemeClr val="accent5"/>
              </a:solidFill>
              <a:latin typeface="Mukta Light"/>
              <a:ea typeface="Mukta Light"/>
              <a:cs typeface="Mukta Light"/>
              <a:sym typeface="Mukta Light"/>
            </a:endParaRPr>
          </a:p>
        </p:txBody>
      </p:sp>
      <p:sp>
        <p:nvSpPr>
          <p:cNvPr id="1696" name="Google Shape;1696;p51"/>
          <p:cNvSpPr txBox="1"/>
          <p:nvPr/>
        </p:nvSpPr>
        <p:spPr>
          <a:xfrm>
            <a:off x="12484750" y="5735000"/>
            <a:ext cx="3741000" cy="7152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Medium"/>
                <a:ea typeface="Mukta Medium"/>
                <a:cs typeface="Mukta Medium"/>
                <a:sym typeface="Mukta Medium"/>
              </a:rPr>
              <a:t>Main action</a:t>
            </a:r>
            <a:endParaRPr sz="2800">
              <a:solidFill>
                <a:schemeClr val="accent5"/>
              </a:solidFill>
              <a:latin typeface="Mukta Medium"/>
              <a:ea typeface="Mukta Medium"/>
              <a:cs typeface="Mukta Medium"/>
              <a:sym typeface="Mukta Medium"/>
            </a:endParaRPr>
          </a:p>
        </p:txBody>
      </p:sp>
      <p:cxnSp>
        <p:nvCxnSpPr>
          <p:cNvPr id="1697" name="Google Shape;1697;p51"/>
          <p:cNvCxnSpPr>
            <a:stCxn id="1678" idx="2"/>
            <a:endCxn id="1696" idx="0"/>
          </p:cNvCxnSpPr>
          <p:nvPr/>
        </p:nvCxnSpPr>
        <p:spPr>
          <a:xfrm>
            <a:off x="14355250" y="4924400"/>
            <a:ext cx="0" cy="810600"/>
          </a:xfrm>
          <a:prstGeom prst="straightConnector1">
            <a:avLst/>
          </a:prstGeom>
          <a:noFill/>
          <a:ln cap="flat" cmpd="sng" w="9525">
            <a:solidFill>
              <a:schemeClr val="accent5"/>
            </a:solidFill>
            <a:prstDash val="solid"/>
            <a:round/>
            <a:headEnd len="med" w="med" type="none"/>
            <a:tailEnd len="med" w="med" type="none"/>
          </a:ln>
        </p:spPr>
      </p:cxnSp>
      <p:sp>
        <p:nvSpPr>
          <p:cNvPr id="1698" name="Google Shape;1698;p51"/>
          <p:cNvSpPr txBox="1"/>
          <p:nvPr/>
        </p:nvSpPr>
        <p:spPr>
          <a:xfrm>
            <a:off x="12484750" y="6420950"/>
            <a:ext cx="3741000" cy="737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solidFill>
                  <a:schemeClr val="accent5"/>
                </a:solidFill>
                <a:latin typeface="Mukta Light"/>
                <a:ea typeface="Mukta Light"/>
                <a:cs typeface="Mukta Light"/>
                <a:sym typeface="Mukta Light"/>
              </a:rPr>
              <a:t>Ceres is located in the main asteroid belt</a:t>
            </a:r>
            <a:endParaRPr sz="2800">
              <a:solidFill>
                <a:schemeClr val="accent5"/>
              </a:solidFill>
              <a:latin typeface="Mukta Light"/>
              <a:ea typeface="Mukta Light"/>
              <a:cs typeface="Mukta Light"/>
              <a:sym typeface="Mukta Light"/>
            </a:endParaRPr>
          </a:p>
        </p:txBody>
      </p:sp>
      <p:grpSp>
        <p:nvGrpSpPr>
          <p:cNvPr id="1699" name="Google Shape;1699;p51"/>
          <p:cNvGrpSpPr/>
          <p:nvPr/>
        </p:nvGrpSpPr>
        <p:grpSpPr>
          <a:xfrm>
            <a:off x="2124350" y="6152500"/>
            <a:ext cx="3616200" cy="803400"/>
            <a:chOff x="1062157" y="3076250"/>
            <a:chExt cx="1808100" cy="401700"/>
          </a:xfrm>
        </p:grpSpPr>
        <p:cxnSp>
          <p:nvCxnSpPr>
            <p:cNvPr id="1700" name="Google Shape;1700;p51"/>
            <p:cNvCxnSpPr/>
            <p:nvPr/>
          </p:nvCxnSpPr>
          <p:spPr>
            <a:xfrm>
              <a:off x="1062157" y="3477950"/>
              <a:ext cx="1808100" cy="0"/>
            </a:xfrm>
            <a:prstGeom prst="straightConnector1">
              <a:avLst/>
            </a:prstGeom>
            <a:noFill/>
            <a:ln cap="flat" cmpd="sng" w="9525">
              <a:solidFill>
                <a:schemeClr val="accent5"/>
              </a:solidFill>
              <a:prstDash val="solid"/>
              <a:round/>
              <a:headEnd len="med" w="med" type="none"/>
              <a:tailEnd len="med" w="med" type="none"/>
            </a:ln>
          </p:spPr>
        </p:cxnSp>
        <p:cxnSp>
          <p:nvCxnSpPr>
            <p:cNvPr id="1701" name="Google Shape;1701;p51"/>
            <p:cNvCxnSpPr>
              <a:stCxn id="1680" idx="2"/>
            </p:cNvCxnSpPr>
            <p:nvPr/>
          </p:nvCxnSpPr>
          <p:spPr>
            <a:xfrm>
              <a:off x="1966207" y="3076250"/>
              <a:ext cx="0" cy="4008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52"/>
          <p:cNvSpPr txBox="1"/>
          <p:nvPr>
            <p:ph type="title"/>
          </p:nvPr>
        </p:nvSpPr>
        <p:spPr>
          <a:xfrm>
            <a:off x="3100956" y="3307800"/>
            <a:ext cx="7662600" cy="30618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5,000</a:t>
            </a:r>
            <a:endParaRPr/>
          </a:p>
        </p:txBody>
      </p:sp>
      <p:cxnSp>
        <p:nvCxnSpPr>
          <p:cNvPr id="1707" name="Google Shape;1707;p52"/>
          <p:cNvCxnSpPr/>
          <p:nvPr/>
        </p:nvCxnSpPr>
        <p:spPr>
          <a:xfrm>
            <a:off x="10983806" y="3582050"/>
            <a:ext cx="0" cy="2214000"/>
          </a:xfrm>
          <a:prstGeom prst="straightConnector1">
            <a:avLst/>
          </a:prstGeom>
          <a:noFill/>
          <a:ln cap="flat" cmpd="sng" w="9525">
            <a:solidFill>
              <a:schemeClr val="accent5"/>
            </a:solidFill>
            <a:prstDash val="solid"/>
            <a:round/>
            <a:headEnd len="med" w="med" type="none"/>
            <a:tailEnd len="med" w="med" type="none"/>
          </a:ln>
        </p:spPr>
      </p:cxnSp>
      <p:sp>
        <p:nvSpPr>
          <p:cNvPr id="1708" name="Google Shape;1708;p52"/>
          <p:cNvSpPr/>
          <p:nvPr/>
        </p:nvSpPr>
        <p:spPr>
          <a:xfrm rot="1785996">
            <a:off x="1602791" y="6572767"/>
            <a:ext cx="7264516" cy="7264516"/>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09" name="Google Shape;1709;p52"/>
          <p:cNvSpPr txBox="1"/>
          <p:nvPr>
            <p:ph idx="4294967295" type="subTitle"/>
          </p:nvPr>
        </p:nvSpPr>
        <p:spPr>
          <a:xfrm>
            <a:off x="16078050" y="9129000"/>
            <a:ext cx="13764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sz="2800"/>
              <a:t>2022</a:t>
            </a:r>
            <a:endParaRPr sz="2800"/>
          </a:p>
        </p:txBody>
      </p:sp>
      <p:grpSp>
        <p:nvGrpSpPr>
          <p:cNvPr id="1710" name="Google Shape;1710;p52"/>
          <p:cNvGrpSpPr/>
          <p:nvPr/>
        </p:nvGrpSpPr>
        <p:grpSpPr>
          <a:xfrm rot="-4802250">
            <a:off x="-1224172" y="-2222856"/>
            <a:ext cx="6053562" cy="7853317"/>
            <a:chOff x="-742621" y="2531810"/>
            <a:chExt cx="3026846" cy="3926743"/>
          </a:xfrm>
        </p:grpSpPr>
        <p:sp>
          <p:nvSpPr>
            <p:cNvPr id="1711" name="Google Shape;1711;p52"/>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2" name="Google Shape;1712;p52"/>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3" name="Google Shape;1713;p52"/>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4" name="Google Shape;1714;p52"/>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5" name="Google Shape;1715;p52"/>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6" name="Google Shape;1716;p52"/>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7" name="Google Shape;1717;p52"/>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8" name="Google Shape;1718;p52"/>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9" name="Google Shape;1719;p52"/>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0" name="Google Shape;1720;p52"/>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1" name="Google Shape;1721;p52"/>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2" name="Google Shape;1722;p52"/>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3" name="Google Shape;1723;p52"/>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4" name="Google Shape;1724;p52"/>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5" name="Google Shape;1725;p52"/>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6" name="Google Shape;1726;p52"/>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7" name="Google Shape;1727;p52"/>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8" name="Google Shape;1728;p52"/>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9" name="Google Shape;1729;p52"/>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0" name="Google Shape;1730;p52"/>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1" name="Google Shape;1731;p52"/>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2" name="Google Shape;1732;p52"/>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3" name="Google Shape;1733;p52"/>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4" name="Google Shape;1734;p52"/>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5" name="Google Shape;1735;p52"/>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6" name="Google Shape;1736;p52"/>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7" name="Google Shape;1737;p52"/>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8" name="Google Shape;1738;p52"/>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9" name="Google Shape;1739;p52"/>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0" name="Google Shape;1740;p52"/>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1" name="Google Shape;1741;p52"/>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2" name="Google Shape;1742;p52"/>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3" name="Google Shape;1743;p52"/>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4" name="Google Shape;1744;p52"/>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5" name="Google Shape;1745;p52"/>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6" name="Google Shape;1746;p52"/>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7" name="Google Shape;1747;p52"/>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8" name="Google Shape;1748;p52"/>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9" name="Google Shape;1749;p52"/>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0" name="Google Shape;1750;p52"/>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1" name="Google Shape;1751;p52"/>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2" name="Google Shape;1752;p52"/>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3" name="Google Shape;1753;p52"/>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4" name="Google Shape;1754;p52"/>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5" name="Google Shape;1755;p52"/>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6" name="Google Shape;1756;p52"/>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7" name="Google Shape;1757;p52"/>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8" name="Google Shape;1758;p52"/>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9" name="Google Shape;1759;p52"/>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0" name="Google Shape;1760;p52"/>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1" name="Google Shape;1761;p52"/>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2" name="Google Shape;1762;p52"/>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3" name="Google Shape;1763;p52"/>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4" name="Google Shape;1764;p52"/>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5" name="Google Shape;1765;p52"/>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6" name="Google Shape;1766;p52"/>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7" name="Google Shape;1767;p52"/>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8" name="Google Shape;1768;p52"/>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69" name="Google Shape;1769;p52"/>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0" name="Google Shape;1770;p52"/>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1" name="Google Shape;1771;p52"/>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2" name="Google Shape;1772;p52"/>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3" name="Google Shape;1773;p52"/>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4" name="Google Shape;1774;p52"/>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5" name="Google Shape;1775;p52"/>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6" name="Google Shape;1776;p52"/>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7" name="Google Shape;1777;p52"/>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8" name="Google Shape;1778;p52"/>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79" name="Google Shape;1779;p52"/>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0" name="Google Shape;1780;p52"/>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1" name="Google Shape;1781;p52"/>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2" name="Google Shape;1782;p52"/>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3" name="Google Shape;1783;p52"/>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4" name="Google Shape;1784;p52"/>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5" name="Google Shape;1785;p52"/>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6" name="Google Shape;1786;p52"/>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7" name="Google Shape;1787;p52"/>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8" name="Google Shape;1788;p52"/>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9" name="Google Shape;1789;p52"/>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0" name="Google Shape;1790;p52"/>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1" name="Google Shape;1791;p52"/>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2" name="Google Shape;1792;p52"/>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3" name="Google Shape;1793;p52"/>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4" name="Google Shape;1794;p52"/>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5" name="Google Shape;1795;p52"/>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6" name="Google Shape;1796;p52"/>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7" name="Google Shape;1797;p52"/>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8" name="Google Shape;1798;p52"/>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99" name="Google Shape;1799;p52"/>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0" name="Google Shape;1800;p52"/>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1" name="Google Shape;1801;p52"/>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2" name="Google Shape;1802;p52"/>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3" name="Google Shape;1803;p52"/>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4" name="Google Shape;1804;p52"/>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5" name="Google Shape;1805;p52"/>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6" name="Google Shape;1806;p52"/>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7" name="Google Shape;1807;p52"/>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8" name="Google Shape;1808;p52"/>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9" name="Google Shape;1809;p52"/>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0" name="Google Shape;1810;p52"/>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1" name="Google Shape;1811;p52"/>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2" name="Google Shape;1812;p52"/>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3" name="Google Shape;1813;p52"/>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4" name="Google Shape;1814;p52"/>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5" name="Google Shape;1815;p52"/>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6" name="Google Shape;1816;p52"/>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7" name="Google Shape;1817;p52"/>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8" name="Google Shape;1818;p52"/>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9" name="Google Shape;1819;p52"/>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0" name="Google Shape;1820;p52"/>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1" name="Google Shape;1821;p52"/>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2" name="Google Shape;1822;p52"/>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3" name="Google Shape;1823;p52"/>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4" name="Google Shape;1824;p52"/>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5" name="Google Shape;1825;p52"/>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6" name="Google Shape;1826;p52"/>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7" name="Google Shape;1827;p52"/>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8" name="Google Shape;1828;p52"/>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29" name="Google Shape;1829;p52"/>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0" name="Google Shape;1830;p52"/>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1" name="Google Shape;1831;p52"/>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2" name="Google Shape;1832;p52"/>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3" name="Google Shape;1833;p52"/>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4" name="Google Shape;1834;p52"/>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5" name="Google Shape;1835;p52"/>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6" name="Google Shape;1836;p52"/>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7" name="Google Shape;1837;p52"/>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8" name="Google Shape;1838;p52"/>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39" name="Google Shape;1839;p52"/>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0" name="Google Shape;1840;p52"/>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1" name="Google Shape;1841;p52"/>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2" name="Google Shape;1842;p52"/>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3" name="Google Shape;1843;p52"/>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4" name="Google Shape;1844;p52"/>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5" name="Google Shape;1845;p52"/>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6" name="Google Shape;1846;p52"/>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7" name="Google Shape;1847;p52"/>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8" name="Google Shape;1848;p52"/>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9" name="Google Shape;1849;p52"/>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0" name="Google Shape;1850;p52"/>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1" name="Google Shape;1851;p52"/>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2" name="Google Shape;1852;p52"/>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3" name="Google Shape;1853;p52"/>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4" name="Google Shape;1854;p52"/>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5" name="Google Shape;1855;p52"/>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6" name="Google Shape;1856;p52"/>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7" name="Google Shape;1857;p52"/>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8" name="Google Shape;1858;p52"/>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9" name="Google Shape;1859;p52"/>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0" name="Google Shape;1860;p52"/>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1" name="Google Shape;1861;p52"/>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2" name="Google Shape;1862;p52"/>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3" name="Google Shape;1863;p52"/>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4" name="Google Shape;1864;p52"/>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5" name="Google Shape;1865;p52"/>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6" name="Google Shape;1866;p52"/>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7" name="Google Shape;1867;p52"/>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8" name="Google Shape;1868;p52"/>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69" name="Google Shape;1869;p52"/>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0" name="Google Shape;1870;p52"/>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1" name="Google Shape;1871;p52"/>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2" name="Google Shape;1872;p52"/>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3" name="Google Shape;1873;p52"/>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4" name="Google Shape;1874;p52"/>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5" name="Google Shape;1875;p52"/>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6" name="Google Shape;1876;p52"/>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7" name="Google Shape;1877;p52"/>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8" name="Google Shape;1878;p52"/>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9" name="Google Shape;1879;p52"/>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0" name="Google Shape;1880;p52"/>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1" name="Google Shape;1881;p52"/>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2" name="Google Shape;1882;p52"/>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3" name="Google Shape;1883;p52"/>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4" name="Google Shape;1884;p52"/>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5" name="Google Shape;1885;p52"/>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6" name="Google Shape;1886;p52"/>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7" name="Google Shape;1887;p52"/>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8" name="Google Shape;1888;p52"/>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89" name="Google Shape;1889;p52"/>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0" name="Google Shape;1890;p52"/>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1" name="Google Shape;1891;p52"/>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2" name="Google Shape;1892;p52"/>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3" name="Google Shape;1893;p52"/>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4" name="Google Shape;1894;p52"/>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5" name="Google Shape;1895;p52"/>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6" name="Google Shape;1896;p52"/>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7" name="Google Shape;1897;p52"/>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8" name="Google Shape;1898;p52"/>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9" name="Google Shape;1899;p52"/>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0" name="Google Shape;1900;p52"/>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1" name="Google Shape;1901;p52"/>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2" name="Google Shape;1902;p52"/>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3" name="Google Shape;1903;p52"/>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4" name="Google Shape;1904;p52"/>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5" name="Google Shape;1905;p52"/>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6" name="Google Shape;1906;p52"/>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7" name="Google Shape;1907;p52"/>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8" name="Google Shape;1908;p52"/>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09" name="Google Shape;1909;p52"/>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0" name="Google Shape;1910;p52"/>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1" name="Google Shape;1911;p52"/>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2" name="Google Shape;1912;p52"/>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3" name="Google Shape;1913;p52"/>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4" name="Google Shape;1914;p52"/>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5" name="Google Shape;1915;p52"/>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6" name="Google Shape;1916;p52"/>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7" name="Google Shape;1917;p52"/>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8" name="Google Shape;1918;p52"/>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19" name="Google Shape;1919;p52"/>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0" name="Google Shape;1920;p52"/>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1" name="Google Shape;1921;p52"/>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22" name="Google Shape;1922;p52"/>
          <p:cNvSpPr txBox="1"/>
          <p:nvPr>
            <p:ph idx="1" type="subTitle"/>
          </p:nvPr>
        </p:nvSpPr>
        <p:spPr>
          <a:xfrm>
            <a:off x="11289450" y="3307800"/>
            <a:ext cx="3897600" cy="3061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People have been trained at our academy in 2021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53"/>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Stu</a:t>
            </a:r>
            <a:r>
              <a:rPr lang="en"/>
              <a:t>dent progress</a:t>
            </a:r>
            <a:endParaRPr/>
          </a:p>
        </p:txBody>
      </p:sp>
      <p:cxnSp>
        <p:nvCxnSpPr>
          <p:cNvPr id="1928" name="Google Shape;1928;p53"/>
          <p:cNvCxnSpPr>
            <a:stCxn id="1929" idx="6"/>
            <a:endCxn id="1930" idx="2"/>
          </p:cNvCxnSpPr>
          <p:nvPr/>
        </p:nvCxnSpPr>
        <p:spPr>
          <a:xfrm>
            <a:off x="862800" y="5163400"/>
            <a:ext cx="16582500" cy="0"/>
          </a:xfrm>
          <a:prstGeom prst="straightConnector1">
            <a:avLst/>
          </a:prstGeom>
          <a:noFill/>
          <a:ln cap="flat" cmpd="sng" w="9525">
            <a:solidFill>
              <a:schemeClr val="accent5"/>
            </a:solidFill>
            <a:prstDash val="solid"/>
            <a:round/>
            <a:headEnd len="med" w="med" type="none"/>
            <a:tailEnd len="med" w="med" type="none"/>
          </a:ln>
        </p:spPr>
      </p:cxnSp>
      <p:sp>
        <p:nvSpPr>
          <p:cNvPr id="1931" name="Google Shape;1931;p53"/>
          <p:cNvSpPr txBox="1"/>
          <p:nvPr/>
        </p:nvSpPr>
        <p:spPr>
          <a:xfrm>
            <a:off x="1277600" y="4027000"/>
            <a:ext cx="1329000" cy="795000"/>
          </a:xfrm>
          <a:prstGeom prst="rect">
            <a:avLst/>
          </a:prstGeom>
          <a:noFill/>
          <a:ln>
            <a:noFill/>
          </a:ln>
        </p:spPr>
        <p:txBody>
          <a:bodyPr anchorCtr="0" anchor="ctr" bIns="182850" lIns="0" spcFirstLastPara="1" rIns="0" wrap="square" tIns="182850">
            <a:noAutofit/>
          </a:bodyPr>
          <a:lstStyle/>
          <a:p>
            <a:pPr indent="0" lvl="0" marL="0" rtl="0" algn="ctr">
              <a:spcBef>
                <a:spcPts val="0"/>
              </a:spcBef>
              <a:spcAft>
                <a:spcPts val="0"/>
              </a:spcAft>
              <a:buNone/>
            </a:pPr>
            <a:r>
              <a:rPr lang="en" sz="5600">
                <a:solidFill>
                  <a:schemeClr val="accent5"/>
                </a:solidFill>
                <a:latin typeface="Montserrat Medium"/>
                <a:ea typeface="Montserrat Medium"/>
                <a:cs typeface="Montserrat Medium"/>
                <a:sym typeface="Montserrat Medium"/>
              </a:rPr>
              <a:t>01</a:t>
            </a:r>
            <a:endParaRPr sz="5600">
              <a:solidFill>
                <a:schemeClr val="accent5"/>
              </a:solidFill>
              <a:latin typeface="Montserrat Medium"/>
              <a:ea typeface="Montserrat Medium"/>
              <a:cs typeface="Montserrat Medium"/>
              <a:sym typeface="Montserrat Medium"/>
            </a:endParaRPr>
          </a:p>
        </p:txBody>
      </p:sp>
      <p:sp>
        <p:nvSpPr>
          <p:cNvPr id="1932" name="Google Shape;1932;p53"/>
          <p:cNvSpPr txBox="1"/>
          <p:nvPr/>
        </p:nvSpPr>
        <p:spPr>
          <a:xfrm>
            <a:off x="2197693" y="6149176"/>
            <a:ext cx="3135600" cy="1194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Despite being red, Mars is actually a cold place</a:t>
            </a:r>
            <a:endParaRPr sz="2800">
              <a:solidFill>
                <a:schemeClr val="accent5"/>
              </a:solidFill>
              <a:latin typeface="Mukta Light"/>
              <a:ea typeface="Mukta Light"/>
              <a:cs typeface="Mukta Light"/>
              <a:sym typeface="Mukta Light"/>
            </a:endParaRPr>
          </a:p>
        </p:txBody>
      </p:sp>
      <p:sp>
        <p:nvSpPr>
          <p:cNvPr id="1933" name="Google Shape;1933;p53"/>
          <p:cNvSpPr txBox="1"/>
          <p:nvPr/>
        </p:nvSpPr>
        <p:spPr>
          <a:xfrm>
            <a:off x="2197693" y="5420376"/>
            <a:ext cx="31356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Mars</a:t>
            </a:r>
            <a:endParaRPr sz="4000">
              <a:solidFill>
                <a:schemeClr val="accent5"/>
              </a:solidFill>
              <a:latin typeface="Montserrat Medium"/>
              <a:ea typeface="Montserrat Medium"/>
              <a:cs typeface="Montserrat Medium"/>
              <a:sym typeface="Montserrat Medium"/>
            </a:endParaRPr>
          </a:p>
        </p:txBody>
      </p:sp>
      <p:cxnSp>
        <p:nvCxnSpPr>
          <p:cNvPr id="1934" name="Google Shape;1934;p53"/>
          <p:cNvCxnSpPr/>
          <p:nvPr/>
        </p:nvCxnSpPr>
        <p:spPr>
          <a:xfrm>
            <a:off x="1942100" y="5163650"/>
            <a:ext cx="0" cy="2200800"/>
          </a:xfrm>
          <a:prstGeom prst="straightConnector1">
            <a:avLst/>
          </a:prstGeom>
          <a:noFill/>
          <a:ln cap="flat" cmpd="sng" w="9525">
            <a:solidFill>
              <a:schemeClr val="accent5"/>
            </a:solidFill>
            <a:prstDash val="solid"/>
            <a:round/>
            <a:headEnd len="med" w="med" type="none"/>
            <a:tailEnd len="med" w="med" type="none"/>
          </a:ln>
        </p:spPr>
      </p:cxnSp>
      <p:sp>
        <p:nvSpPr>
          <p:cNvPr id="1935" name="Google Shape;1935;p53"/>
          <p:cNvSpPr txBox="1"/>
          <p:nvPr/>
        </p:nvSpPr>
        <p:spPr>
          <a:xfrm>
            <a:off x="5069300" y="4027000"/>
            <a:ext cx="1329000" cy="795000"/>
          </a:xfrm>
          <a:prstGeom prst="rect">
            <a:avLst/>
          </a:prstGeom>
          <a:noFill/>
          <a:ln>
            <a:noFill/>
          </a:ln>
        </p:spPr>
        <p:txBody>
          <a:bodyPr anchorCtr="0" anchor="ctr" bIns="182850" lIns="0" spcFirstLastPara="1" rIns="0" wrap="square" tIns="182850">
            <a:noAutofit/>
          </a:bodyPr>
          <a:lstStyle/>
          <a:p>
            <a:pPr indent="0" lvl="0" marL="0" rtl="0" algn="ctr">
              <a:spcBef>
                <a:spcPts val="0"/>
              </a:spcBef>
              <a:spcAft>
                <a:spcPts val="0"/>
              </a:spcAft>
              <a:buNone/>
            </a:pPr>
            <a:r>
              <a:rPr lang="en" sz="5600">
                <a:solidFill>
                  <a:schemeClr val="accent5"/>
                </a:solidFill>
                <a:latin typeface="Montserrat Medium"/>
                <a:ea typeface="Montserrat Medium"/>
                <a:cs typeface="Montserrat Medium"/>
                <a:sym typeface="Montserrat Medium"/>
              </a:rPr>
              <a:t>02</a:t>
            </a:r>
            <a:endParaRPr sz="5600">
              <a:solidFill>
                <a:schemeClr val="accent5"/>
              </a:solidFill>
              <a:latin typeface="Montserrat Medium"/>
              <a:ea typeface="Montserrat Medium"/>
              <a:cs typeface="Montserrat Medium"/>
              <a:sym typeface="Montserrat Medium"/>
            </a:endParaRPr>
          </a:p>
        </p:txBody>
      </p:sp>
      <p:sp>
        <p:nvSpPr>
          <p:cNvPr id="1936" name="Google Shape;1936;p53"/>
          <p:cNvSpPr txBox="1"/>
          <p:nvPr/>
        </p:nvSpPr>
        <p:spPr>
          <a:xfrm>
            <a:off x="5989393" y="6149176"/>
            <a:ext cx="3135600" cy="1194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Saturn is a gas giant and has several rings</a:t>
            </a:r>
            <a:endParaRPr sz="2800">
              <a:solidFill>
                <a:schemeClr val="accent5"/>
              </a:solidFill>
              <a:latin typeface="Mukta Light"/>
              <a:ea typeface="Mukta Light"/>
              <a:cs typeface="Mukta Light"/>
              <a:sym typeface="Mukta Light"/>
            </a:endParaRPr>
          </a:p>
        </p:txBody>
      </p:sp>
      <p:sp>
        <p:nvSpPr>
          <p:cNvPr id="1937" name="Google Shape;1937;p53"/>
          <p:cNvSpPr txBox="1"/>
          <p:nvPr/>
        </p:nvSpPr>
        <p:spPr>
          <a:xfrm>
            <a:off x="5989393" y="5420376"/>
            <a:ext cx="31356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lang="en" sz="4000">
                <a:solidFill>
                  <a:schemeClr val="accent5"/>
                </a:solidFill>
                <a:latin typeface="Montserrat Medium"/>
                <a:ea typeface="Montserrat Medium"/>
                <a:cs typeface="Montserrat Medium"/>
                <a:sym typeface="Montserrat Medium"/>
              </a:rPr>
              <a:t>Saturn</a:t>
            </a:r>
            <a:endParaRPr sz="4000">
              <a:solidFill>
                <a:schemeClr val="accent5"/>
              </a:solidFill>
              <a:latin typeface="Montserrat Medium"/>
              <a:ea typeface="Montserrat Medium"/>
              <a:cs typeface="Montserrat Medium"/>
              <a:sym typeface="Montserrat Medium"/>
            </a:endParaRPr>
          </a:p>
        </p:txBody>
      </p:sp>
      <p:cxnSp>
        <p:nvCxnSpPr>
          <p:cNvPr id="1938" name="Google Shape;1938;p53"/>
          <p:cNvCxnSpPr/>
          <p:nvPr/>
        </p:nvCxnSpPr>
        <p:spPr>
          <a:xfrm>
            <a:off x="5733800" y="5163650"/>
            <a:ext cx="0" cy="2214000"/>
          </a:xfrm>
          <a:prstGeom prst="straightConnector1">
            <a:avLst/>
          </a:prstGeom>
          <a:noFill/>
          <a:ln cap="flat" cmpd="sng" w="9525">
            <a:solidFill>
              <a:schemeClr val="accent5"/>
            </a:solidFill>
            <a:prstDash val="solid"/>
            <a:round/>
            <a:headEnd len="med" w="med" type="none"/>
            <a:tailEnd len="med" w="med" type="none"/>
          </a:ln>
        </p:spPr>
      </p:cxnSp>
      <p:sp>
        <p:nvSpPr>
          <p:cNvPr id="1939" name="Google Shape;1939;p53"/>
          <p:cNvSpPr txBox="1"/>
          <p:nvPr/>
        </p:nvSpPr>
        <p:spPr>
          <a:xfrm>
            <a:off x="8861000" y="4027000"/>
            <a:ext cx="1329000" cy="795000"/>
          </a:xfrm>
          <a:prstGeom prst="rect">
            <a:avLst/>
          </a:prstGeom>
          <a:noFill/>
          <a:ln>
            <a:noFill/>
          </a:ln>
        </p:spPr>
        <p:txBody>
          <a:bodyPr anchorCtr="0" anchor="ctr" bIns="182850" lIns="0" spcFirstLastPara="1" rIns="0" wrap="square" tIns="182850">
            <a:noAutofit/>
          </a:bodyPr>
          <a:lstStyle/>
          <a:p>
            <a:pPr indent="0" lvl="0" marL="0" rtl="0" algn="ctr">
              <a:spcBef>
                <a:spcPts val="0"/>
              </a:spcBef>
              <a:spcAft>
                <a:spcPts val="0"/>
              </a:spcAft>
              <a:buNone/>
            </a:pPr>
            <a:r>
              <a:rPr lang="en" sz="5600">
                <a:solidFill>
                  <a:schemeClr val="accent5"/>
                </a:solidFill>
                <a:latin typeface="Montserrat Medium"/>
                <a:ea typeface="Montserrat Medium"/>
                <a:cs typeface="Montserrat Medium"/>
                <a:sym typeface="Montserrat Medium"/>
              </a:rPr>
              <a:t>03</a:t>
            </a:r>
            <a:endParaRPr sz="5600">
              <a:solidFill>
                <a:schemeClr val="accent5"/>
              </a:solidFill>
              <a:latin typeface="Montserrat Medium"/>
              <a:ea typeface="Montserrat Medium"/>
              <a:cs typeface="Montserrat Medium"/>
              <a:sym typeface="Montserrat Medium"/>
            </a:endParaRPr>
          </a:p>
        </p:txBody>
      </p:sp>
      <p:sp>
        <p:nvSpPr>
          <p:cNvPr id="1940" name="Google Shape;1940;p53"/>
          <p:cNvSpPr txBox="1"/>
          <p:nvPr/>
        </p:nvSpPr>
        <p:spPr>
          <a:xfrm>
            <a:off x="9781093" y="6149176"/>
            <a:ext cx="3135600" cy="1194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Neptune is the farthest planet from the Sun</a:t>
            </a:r>
            <a:endParaRPr sz="2800">
              <a:solidFill>
                <a:schemeClr val="accent5"/>
              </a:solidFill>
              <a:latin typeface="Mukta Light"/>
              <a:ea typeface="Mukta Light"/>
              <a:cs typeface="Mukta Light"/>
              <a:sym typeface="Mukta Light"/>
            </a:endParaRPr>
          </a:p>
        </p:txBody>
      </p:sp>
      <p:sp>
        <p:nvSpPr>
          <p:cNvPr id="1941" name="Google Shape;1941;p53"/>
          <p:cNvSpPr txBox="1"/>
          <p:nvPr/>
        </p:nvSpPr>
        <p:spPr>
          <a:xfrm>
            <a:off x="9781093" y="5420376"/>
            <a:ext cx="31356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Neptune</a:t>
            </a:r>
            <a:endParaRPr sz="4000">
              <a:solidFill>
                <a:schemeClr val="accent5"/>
              </a:solidFill>
              <a:latin typeface="Montserrat Medium"/>
              <a:ea typeface="Montserrat Medium"/>
              <a:cs typeface="Montserrat Medium"/>
              <a:sym typeface="Montserrat Medium"/>
            </a:endParaRPr>
          </a:p>
        </p:txBody>
      </p:sp>
      <p:cxnSp>
        <p:nvCxnSpPr>
          <p:cNvPr id="1942" name="Google Shape;1942;p53"/>
          <p:cNvCxnSpPr/>
          <p:nvPr/>
        </p:nvCxnSpPr>
        <p:spPr>
          <a:xfrm>
            <a:off x="9525500" y="5163650"/>
            <a:ext cx="0" cy="2214000"/>
          </a:xfrm>
          <a:prstGeom prst="straightConnector1">
            <a:avLst/>
          </a:prstGeom>
          <a:noFill/>
          <a:ln cap="flat" cmpd="sng" w="9525">
            <a:solidFill>
              <a:schemeClr val="accent5"/>
            </a:solidFill>
            <a:prstDash val="solid"/>
            <a:round/>
            <a:headEnd len="med" w="med" type="none"/>
            <a:tailEnd len="med" w="med" type="none"/>
          </a:ln>
        </p:spPr>
      </p:cxnSp>
      <p:sp>
        <p:nvSpPr>
          <p:cNvPr id="1943" name="Google Shape;1943;p53"/>
          <p:cNvSpPr txBox="1"/>
          <p:nvPr/>
        </p:nvSpPr>
        <p:spPr>
          <a:xfrm>
            <a:off x="12652700" y="4027000"/>
            <a:ext cx="1329000" cy="795000"/>
          </a:xfrm>
          <a:prstGeom prst="rect">
            <a:avLst/>
          </a:prstGeom>
          <a:noFill/>
          <a:ln>
            <a:noFill/>
          </a:ln>
        </p:spPr>
        <p:txBody>
          <a:bodyPr anchorCtr="0" anchor="ctr" bIns="182850" lIns="0" spcFirstLastPara="1" rIns="0" wrap="square" tIns="182850">
            <a:noAutofit/>
          </a:bodyPr>
          <a:lstStyle/>
          <a:p>
            <a:pPr indent="0" lvl="0" marL="0" rtl="0" algn="ctr">
              <a:spcBef>
                <a:spcPts val="0"/>
              </a:spcBef>
              <a:spcAft>
                <a:spcPts val="0"/>
              </a:spcAft>
              <a:buNone/>
            </a:pPr>
            <a:r>
              <a:rPr lang="en" sz="5600">
                <a:solidFill>
                  <a:schemeClr val="accent5"/>
                </a:solidFill>
                <a:latin typeface="Montserrat Medium"/>
                <a:ea typeface="Montserrat Medium"/>
                <a:cs typeface="Montserrat Medium"/>
                <a:sym typeface="Montserrat Medium"/>
              </a:rPr>
              <a:t>04</a:t>
            </a:r>
            <a:endParaRPr sz="5600">
              <a:solidFill>
                <a:schemeClr val="accent5"/>
              </a:solidFill>
              <a:latin typeface="Montserrat Medium"/>
              <a:ea typeface="Montserrat Medium"/>
              <a:cs typeface="Montserrat Medium"/>
              <a:sym typeface="Montserrat Medium"/>
            </a:endParaRPr>
          </a:p>
        </p:txBody>
      </p:sp>
      <p:sp>
        <p:nvSpPr>
          <p:cNvPr id="1944" name="Google Shape;1944;p53"/>
          <p:cNvSpPr txBox="1"/>
          <p:nvPr/>
        </p:nvSpPr>
        <p:spPr>
          <a:xfrm>
            <a:off x="13572793" y="6149176"/>
            <a:ext cx="3135600" cy="1194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Jupiter is a gas giant and the biggest planet</a:t>
            </a:r>
            <a:endParaRPr sz="2800">
              <a:solidFill>
                <a:schemeClr val="accent5"/>
              </a:solidFill>
              <a:latin typeface="Mukta Light"/>
              <a:ea typeface="Mukta Light"/>
              <a:cs typeface="Mukta Light"/>
              <a:sym typeface="Mukta Light"/>
            </a:endParaRPr>
          </a:p>
        </p:txBody>
      </p:sp>
      <p:sp>
        <p:nvSpPr>
          <p:cNvPr id="1945" name="Google Shape;1945;p53"/>
          <p:cNvSpPr txBox="1"/>
          <p:nvPr/>
        </p:nvSpPr>
        <p:spPr>
          <a:xfrm>
            <a:off x="13572793" y="5420376"/>
            <a:ext cx="3135600" cy="621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Jupiter</a:t>
            </a:r>
            <a:endParaRPr sz="4000">
              <a:solidFill>
                <a:schemeClr val="accent5"/>
              </a:solidFill>
              <a:latin typeface="Montserrat Medium"/>
              <a:ea typeface="Montserrat Medium"/>
              <a:cs typeface="Montserrat Medium"/>
              <a:sym typeface="Montserrat Medium"/>
            </a:endParaRPr>
          </a:p>
        </p:txBody>
      </p:sp>
      <p:cxnSp>
        <p:nvCxnSpPr>
          <p:cNvPr id="1946" name="Google Shape;1946;p53"/>
          <p:cNvCxnSpPr/>
          <p:nvPr/>
        </p:nvCxnSpPr>
        <p:spPr>
          <a:xfrm>
            <a:off x="13317200" y="5163650"/>
            <a:ext cx="0" cy="2214000"/>
          </a:xfrm>
          <a:prstGeom prst="straightConnector1">
            <a:avLst/>
          </a:prstGeom>
          <a:noFill/>
          <a:ln cap="flat" cmpd="sng" w="9525">
            <a:solidFill>
              <a:schemeClr val="accent5"/>
            </a:solidFill>
            <a:prstDash val="solid"/>
            <a:round/>
            <a:headEnd len="med" w="med" type="none"/>
            <a:tailEnd len="med" w="med" type="none"/>
          </a:ln>
        </p:spPr>
      </p:cxnSp>
      <p:sp>
        <p:nvSpPr>
          <p:cNvPr id="1947" name="Google Shape;1947;p53"/>
          <p:cNvSpPr/>
          <p:nvPr/>
        </p:nvSpPr>
        <p:spPr>
          <a:xfrm>
            <a:off x="1837100" y="495365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8" name="Google Shape;1948;p53"/>
          <p:cNvSpPr/>
          <p:nvPr/>
        </p:nvSpPr>
        <p:spPr>
          <a:xfrm>
            <a:off x="5628800" y="495365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49" name="Google Shape;1949;p53"/>
          <p:cNvSpPr/>
          <p:nvPr/>
        </p:nvSpPr>
        <p:spPr>
          <a:xfrm>
            <a:off x="9420500" y="495365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0" name="Google Shape;1950;p53"/>
          <p:cNvSpPr/>
          <p:nvPr/>
        </p:nvSpPr>
        <p:spPr>
          <a:xfrm>
            <a:off x="13212200" y="495365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29" name="Google Shape;1929;p53"/>
          <p:cNvSpPr/>
          <p:nvPr/>
        </p:nvSpPr>
        <p:spPr>
          <a:xfrm>
            <a:off x="652800" y="505840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0" name="Google Shape;1930;p53"/>
          <p:cNvSpPr/>
          <p:nvPr/>
        </p:nvSpPr>
        <p:spPr>
          <a:xfrm>
            <a:off x="17445300" y="5058400"/>
            <a:ext cx="210000" cy="2100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54"/>
          <p:cNvSpPr txBox="1"/>
          <p:nvPr>
            <p:ph type="title"/>
          </p:nvPr>
        </p:nvSpPr>
        <p:spPr>
          <a:xfrm>
            <a:off x="3355875" y="1538950"/>
            <a:ext cx="3561600" cy="1779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None/>
            </a:pPr>
            <a:r>
              <a:rPr lang="en"/>
              <a:t>Virtual </a:t>
            </a:r>
            <a:r>
              <a:rPr lang="en"/>
              <a:t>platform</a:t>
            </a:r>
            <a:endParaRPr/>
          </a:p>
        </p:txBody>
      </p:sp>
      <p:sp>
        <p:nvSpPr>
          <p:cNvPr id="1956" name="Google Shape;1956;p54"/>
          <p:cNvSpPr txBox="1"/>
          <p:nvPr>
            <p:ph idx="1" type="subTitle"/>
          </p:nvPr>
        </p:nvSpPr>
        <p:spPr>
          <a:xfrm>
            <a:off x="7685275" y="1538850"/>
            <a:ext cx="7246800" cy="1779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cxnSp>
        <p:nvCxnSpPr>
          <p:cNvPr id="1957" name="Google Shape;1957;p54"/>
          <p:cNvCxnSpPr>
            <a:stCxn id="1958" idx="6"/>
            <a:endCxn id="1959" idx="2"/>
          </p:cNvCxnSpPr>
          <p:nvPr/>
        </p:nvCxnSpPr>
        <p:spPr>
          <a:xfrm>
            <a:off x="868750" y="3962750"/>
            <a:ext cx="16577100" cy="0"/>
          </a:xfrm>
          <a:prstGeom prst="straightConnector1">
            <a:avLst/>
          </a:prstGeom>
          <a:noFill/>
          <a:ln cap="flat" cmpd="sng" w="9525">
            <a:solidFill>
              <a:schemeClr val="accent5"/>
            </a:solidFill>
            <a:prstDash val="solid"/>
            <a:round/>
            <a:headEnd len="med" w="med" type="none"/>
            <a:tailEnd len="med" w="med" type="none"/>
          </a:ln>
        </p:spPr>
      </p:cxnSp>
      <p:pic>
        <p:nvPicPr>
          <p:cNvPr id="1960" name="Google Shape;1960;p54"/>
          <p:cNvPicPr preferRelativeResize="0"/>
          <p:nvPr/>
        </p:nvPicPr>
        <p:blipFill rotWithShape="1">
          <a:blip r:embed="rId3">
            <a:alphaModFix/>
          </a:blip>
          <a:srcRect b="0" l="2290" r="2280" t="0"/>
          <a:stretch/>
        </p:blipFill>
        <p:spPr>
          <a:xfrm>
            <a:off x="6682469" y="4516639"/>
            <a:ext cx="4923048" cy="2901965"/>
          </a:xfrm>
          <a:prstGeom prst="rect">
            <a:avLst/>
          </a:prstGeom>
          <a:noFill/>
          <a:ln>
            <a:noFill/>
          </a:ln>
        </p:spPr>
      </p:pic>
      <p:grpSp>
        <p:nvGrpSpPr>
          <p:cNvPr id="1961" name="Google Shape;1961;p54"/>
          <p:cNvGrpSpPr/>
          <p:nvPr/>
        </p:nvGrpSpPr>
        <p:grpSpPr>
          <a:xfrm>
            <a:off x="6496205" y="4394462"/>
            <a:ext cx="5294653" cy="4330981"/>
            <a:chOff x="4572031" y="1415284"/>
            <a:chExt cx="2875341" cy="2350728"/>
          </a:xfrm>
        </p:grpSpPr>
        <p:grpSp>
          <p:nvGrpSpPr>
            <p:cNvPr id="1962" name="Google Shape;1962;p54"/>
            <p:cNvGrpSpPr/>
            <p:nvPr/>
          </p:nvGrpSpPr>
          <p:grpSpPr>
            <a:xfrm>
              <a:off x="4572031" y="1415284"/>
              <a:ext cx="2875341" cy="1993075"/>
              <a:chOff x="3665860" y="822037"/>
              <a:chExt cx="4758136" cy="3243937"/>
            </a:xfrm>
          </p:grpSpPr>
          <p:grpSp>
            <p:nvGrpSpPr>
              <p:cNvPr id="1963" name="Google Shape;1963;p54"/>
              <p:cNvGrpSpPr/>
              <p:nvPr/>
            </p:nvGrpSpPr>
            <p:grpSpPr>
              <a:xfrm>
                <a:off x="3665860" y="822037"/>
                <a:ext cx="4758136" cy="3243937"/>
                <a:chOff x="518725" y="252435"/>
                <a:chExt cx="6524250" cy="4448015"/>
              </a:xfrm>
            </p:grpSpPr>
            <p:sp>
              <p:nvSpPr>
                <p:cNvPr id="1964" name="Google Shape;1964;p54"/>
                <p:cNvSpPr/>
                <p:nvPr/>
              </p:nvSpPr>
              <p:spPr>
                <a:xfrm>
                  <a:off x="518725" y="4131625"/>
                  <a:ext cx="6524250" cy="568825"/>
                </a:xfrm>
                <a:custGeom>
                  <a:rect b="b" l="l" r="r" t="t"/>
                  <a:pathLst>
                    <a:path extrusionOk="0" h="22753" w="26097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5" name="Google Shape;1965;p54"/>
                <p:cNvSpPr/>
                <p:nvPr/>
              </p:nvSpPr>
              <p:spPr>
                <a:xfrm>
                  <a:off x="518725" y="252435"/>
                  <a:ext cx="6524250" cy="3893525"/>
                </a:xfrm>
                <a:custGeom>
                  <a:rect b="b" l="l" r="r" t="t"/>
                  <a:pathLst>
                    <a:path extrusionOk="0" h="155741" w="26097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66" name="Google Shape;1966;p54"/>
              <p:cNvSpPr/>
              <p:nvPr/>
            </p:nvSpPr>
            <p:spPr>
              <a:xfrm>
                <a:off x="5947879" y="3739978"/>
                <a:ext cx="194076" cy="166189"/>
              </a:xfrm>
              <a:custGeom>
                <a:rect b="b" l="l" r="r" t="t"/>
                <a:pathLst>
                  <a:path extrusionOk="0" h="9100" w="10627">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67" name="Google Shape;1967;p54"/>
            <p:cNvSpPr/>
            <p:nvPr/>
          </p:nvSpPr>
          <p:spPr>
            <a:xfrm>
              <a:off x="5498905" y="3408357"/>
              <a:ext cx="1040944" cy="357655"/>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968" name="Google Shape;1968;p54"/>
          <p:cNvPicPr preferRelativeResize="0"/>
          <p:nvPr/>
        </p:nvPicPr>
        <p:blipFill rotWithShape="1">
          <a:blip r:embed="rId4">
            <a:alphaModFix/>
          </a:blip>
          <a:srcRect b="-1040" l="9960" r="11676" t="0"/>
          <a:stretch/>
        </p:blipFill>
        <p:spPr>
          <a:xfrm>
            <a:off x="10709875" y="6092150"/>
            <a:ext cx="3260299" cy="2364701"/>
          </a:xfrm>
          <a:prstGeom prst="rect">
            <a:avLst/>
          </a:prstGeom>
          <a:noFill/>
          <a:ln>
            <a:noFill/>
          </a:ln>
        </p:spPr>
      </p:pic>
      <p:grpSp>
        <p:nvGrpSpPr>
          <p:cNvPr id="1969" name="Google Shape;1969;p54"/>
          <p:cNvGrpSpPr/>
          <p:nvPr/>
        </p:nvGrpSpPr>
        <p:grpSpPr>
          <a:xfrm flipH="1" rot="5400000">
            <a:off x="10889017" y="5390436"/>
            <a:ext cx="2901994" cy="3768150"/>
            <a:chOff x="2498096" y="1225308"/>
            <a:chExt cx="2074038" cy="2693074"/>
          </a:xfrm>
        </p:grpSpPr>
        <p:sp>
          <p:nvSpPr>
            <p:cNvPr id="1970" name="Google Shape;1970;p54"/>
            <p:cNvSpPr/>
            <p:nvPr/>
          </p:nvSpPr>
          <p:spPr>
            <a:xfrm>
              <a:off x="2498096" y="1225308"/>
              <a:ext cx="2074038" cy="2693074"/>
            </a:xfrm>
            <a:custGeom>
              <a:rect b="b" l="l" r="r" t="t"/>
              <a:pathLst>
                <a:path extrusionOk="0" h="208725" w="160747">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971" name="Google Shape;1971;p54"/>
            <p:cNvSpPr/>
            <p:nvPr/>
          </p:nvSpPr>
          <p:spPr>
            <a:xfrm>
              <a:off x="3472552" y="3741092"/>
              <a:ext cx="125100" cy="125100"/>
            </a:xfrm>
            <a:prstGeom prst="ellipse">
              <a:avLst/>
            </a:pr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1972" name="Google Shape;1972;p54"/>
          <p:cNvPicPr preferRelativeResize="0"/>
          <p:nvPr/>
        </p:nvPicPr>
        <p:blipFill rotWithShape="1">
          <a:blip r:embed="rId5">
            <a:alphaModFix/>
          </a:blip>
          <a:srcRect b="0" l="2335" r="2335" t="0"/>
          <a:stretch/>
        </p:blipFill>
        <p:spPr>
          <a:xfrm>
            <a:off x="4453350" y="7064750"/>
            <a:ext cx="2672952" cy="1577200"/>
          </a:xfrm>
          <a:prstGeom prst="rect">
            <a:avLst/>
          </a:prstGeom>
          <a:noFill/>
          <a:ln>
            <a:noFill/>
          </a:ln>
        </p:spPr>
      </p:pic>
      <p:grpSp>
        <p:nvGrpSpPr>
          <p:cNvPr id="1973" name="Google Shape;1973;p54"/>
          <p:cNvGrpSpPr/>
          <p:nvPr/>
        </p:nvGrpSpPr>
        <p:grpSpPr>
          <a:xfrm rot="-5400000">
            <a:off x="4911741" y="6120832"/>
            <a:ext cx="1756898" cy="3452419"/>
            <a:chOff x="4571999" y="1621825"/>
            <a:chExt cx="1371719" cy="2695518"/>
          </a:xfrm>
        </p:grpSpPr>
        <p:sp>
          <p:nvSpPr>
            <p:cNvPr id="1974" name="Google Shape;1974;p54"/>
            <p:cNvSpPr/>
            <p:nvPr/>
          </p:nvSpPr>
          <p:spPr>
            <a:xfrm>
              <a:off x="4571999" y="1621825"/>
              <a:ext cx="1371719" cy="2695518"/>
            </a:xfrm>
            <a:custGeom>
              <a:rect b="b" l="l" r="r" t="t"/>
              <a:pathLst>
                <a:path extrusionOk="0" h="202823" w="95757">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dk1"/>
            </a:solid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75" name="Google Shape;1975;p54"/>
            <p:cNvSpPr/>
            <p:nvPr/>
          </p:nvSpPr>
          <p:spPr>
            <a:xfrm>
              <a:off x="5191605" y="4053325"/>
              <a:ext cx="132300" cy="132300"/>
            </a:xfrm>
            <a:prstGeom prst="ellipse">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976" name="Google Shape;1976;p54"/>
          <p:cNvCxnSpPr/>
          <p:nvPr/>
        </p:nvCxnSpPr>
        <p:spPr>
          <a:xfrm rot="10800000">
            <a:off x="3198300" y="8725500"/>
            <a:ext cx="11891400" cy="0"/>
          </a:xfrm>
          <a:prstGeom prst="straightConnector1">
            <a:avLst/>
          </a:prstGeom>
          <a:noFill/>
          <a:ln cap="flat" cmpd="sng" w="9525">
            <a:solidFill>
              <a:schemeClr val="accent5"/>
            </a:solidFill>
            <a:prstDash val="solid"/>
            <a:round/>
            <a:headEnd len="med" w="med" type="none"/>
            <a:tailEnd len="med" w="med" type="none"/>
          </a:ln>
        </p:spPr>
      </p:cxnSp>
      <p:sp>
        <p:nvSpPr>
          <p:cNvPr id="1959" name="Google Shape;1959;p54"/>
          <p:cNvSpPr/>
          <p:nvPr/>
        </p:nvSpPr>
        <p:spPr>
          <a:xfrm>
            <a:off x="17445700" y="38100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58" name="Google Shape;1958;p54"/>
          <p:cNvSpPr/>
          <p:nvPr/>
        </p:nvSpPr>
        <p:spPr>
          <a:xfrm>
            <a:off x="563350" y="38100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55"/>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Enrollm</a:t>
            </a:r>
            <a:r>
              <a:rPr lang="en"/>
              <a:t>ent process</a:t>
            </a:r>
            <a:endParaRPr/>
          </a:p>
        </p:txBody>
      </p:sp>
      <p:sp>
        <p:nvSpPr>
          <p:cNvPr id="1982" name="Google Shape;1982;p55"/>
          <p:cNvSpPr txBox="1"/>
          <p:nvPr>
            <p:ph idx="1" type="subTitle"/>
          </p:nvPr>
        </p:nvSpPr>
        <p:spPr>
          <a:xfrm>
            <a:off x="1495650" y="5230200"/>
            <a:ext cx="4516200" cy="28770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Mercury is small</a:t>
            </a:r>
            <a:endParaRPr/>
          </a:p>
          <a:p>
            <a:pPr indent="-635000" lvl="0" marL="914400" rtl="0" algn="l">
              <a:spcBef>
                <a:spcPts val="2000"/>
              </a:spcBef>
              <a:spcAft>
                <a:spcPts val="0"/>
              </a:spcAft>
              <a:buSzPts val="2800"/>
              <a:buChar char="●"/>
            </a:pPr>
            <a:r>
              <a:rPr lang="en"/>
              <a:t>Venus is hot</a:t>
            </a:r>
            <a:endParaRPr/>
          </a:p>
          <a:p>
            <a:pPr indent="-635000" lvl="0" marL="914400" rtl="0" algn="l">
              <a:spcBef>
                <a:spcPts val="2000"/>
              </a:spcBef>
              <a:spcAft>
                <a:spcPts val="0"/>
              </a:spcAft>
              <a:buSzPts val="2800"/>
              <a:buChar char="●"/>
            </a:pPr>
            <a:r>
              <a:rPr lang="en"/>
              <a:t>Earth has life</a:t>
            </a:r>
            <a:endParaRPr/>
          </a:p>
          <a:p>
            <a:pPr indent="-635000" lvl="0" marL="914400" rtl="0" algn="l">
              <a:spcBef>
                <a:spcPts val="2000"/>
              </a:spcBef>
              <a:spcAft>
                <a:spcPts val="0"/>
              </a:spcAft>
              <a:buSzPts val="2800"/>
              <a:buChar char="●"/>
            </a:pPr>
            <a:r>
              <a:rPr lang="en"/>
              <a:t>Mars is cold</a:t>
            </a:r>
            <a:endParaRPr sz="2800"/>
          </a:p>
        </p:txBody>
      </p:sp>
      <p:sp>
        <p:nvSpPr>
          <p:cNvPr id="1983" name="Google Shape;1983;p55"/>
          <p:cNvSpPr txBox="1"/>
          <p:nvPr>
            <p:ph idx="2" type="subTitle"/>
          </p:nvPr>
        </p:nvSpPr>
        <p:spPr>
          <a:xfrm>
            <a:off x="1887750" y="4642550"/>
            <a:ext cx="4125000" cy="578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Jupiter</a:t>
            </a:r>
            <a:endParaRPr/>
          </a:p>
        </p:txBody>
      </p:sp>
      <p:sp>
        <p:nvSpPr>
          <p:cNvPr id="1984" name="Google Shape;1984;p55"/>
          <p:cNvSpPr txBox="1"/>
          <p:nvPr>
            <p:ph idx="3" type="subTitle"/>
          </p:nvPr>
        </p:nvSpPr>
        <p:spPr>
          <a:xfrm>
            <a:off x="6885650" y="5230200"/>
            <a:ext cx="4516200" cy="28770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Jupiter is huge</a:t>
            </a:r>
            <a:endParaRPr/>
          </a:p>
          <a:p>
            <a:pPr indent="-635000" lvl="0" marL="914400" rtl="0" algn="l">
              <a:spcBef>
                <a:spcPts val="2000"/>
              </a:spcBef>
              <a:spcAft>
                <a:spcPts val="0"/>
              </a:spcAft>
              <a:buSzPts val="2800"/>
              <a:buChar char="●"/>
            </a:pPr>
            <a:r>
              <a:rPr lang="en"/>
              <a:t>Saturn has rings</a:t>
            </a:r>
            <a:endParaRPr/>
          </a:p>
          <a:p>
            <a:pPr indent="-635000" lvl="0" marL="914400" rtl="0" algn="l">
              <a:spcBef>
                <a:spcPts val="2000"/>
              </a:spcBef>
              <a:spcAft>
                <a:spcPts val="0"/>
              </a:spcAft>
              <a:buSzPts val="2800"/>
              <a:buChar char="●"/>
            </a:pPr>
            <a:r>
              <a:rPr lang="en"/>
              <a:t>We orbit the Sun</a:t>
            </a:r>
            <a:endParaRPr/>
          </a:p>
          <a:p>
            <a:pPr indent="-635000" lvl="0" marL="914400" rtl="0" algn="l">
              <a:spcBef>
                <a:spcPts val="2000"/>
              </a:spcBef>
              <a:spcAft>
                <a:spcPts val="0"/>
              </a:spcAft>
              <a:buSzPts val="2800"/>
              <a:buChar char="●"/>
            </a:pPr>
            <a:r>
              <a:rPr lang="en"/>
              <a:t>Neptune is cold</a:t>
            </a:r>
            <a:endParaRPr/>
          </a:p>
        </p:txBody>
      </p:sp>
      <p:sp>
        <p:nvSpPr>
          <p:cNvPr id="1985" name="Google Shape;1985;p55"/>
          <p:cNvSpPr txBox="1"/>
          <p:nvPr>
            <p:ph idx="4" type="subTitle"/>
          </p:nvPr>
        </p:nvSpPr>
        <p:spPr>
          <a:xfrm>
            <a:off x="7277350" y="4642550"/>
            <a:ext cx="4125000" cy="578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Mercury</a:t>
            </a:r>
            <a:endParaRPr/>
          </a:p>
        </p:txBody>
      </p:sp>
      <p:sp>
        <p:nvSpPr>
          <p:cNvPr id="1986" name="Google Shape;1986;p55"/>
          <p:cNvSpPr txBox="1"/>
          <p:nvPr>
            <p:ph idx="5" type="subTitle"/>
          </p:nvPr>
        </p:nvSpPr>
        <p:spPr>
          <a:xfrm>
            <a:off x="12275950" y="5230200"/>
            <a:ext cx="4516200" cy="2877000"/>
          </a:xfrm>
          <a:prstGeom prst="rect">
            <a:avLst/>
          </a:prstGeom>
        </p:spPr>
        <p:txBody>
          <a:bodyPr anchorCtr="0" anchor="t" bIns="182850" lIns="182850" spcFirstLastPara="1" rIns="182850" wrap="square" tIns="182850">
            <a:noAutofit/>
          </a:bodyPr>
          <a:lstStyle/>
          <a:p>
            <a:pPr indent="-635000" lvl="0" marL="914400" rtl="0" algn="l">
              <a:spcBef>
                <a:spcPts val="0"/>
              </a:spcBef>
              <a:spcAft>
                <a:spcPts val="0"/>
              </a:spcAft>
              <a:buSzPts val="2800"/>
              <a:buChar char="●"/>
            </a:pPr>
            <a:r>
              <a:rPr lang="en"/>
              <a:t>Mercury is rocky</a:t>
            </a:r>
            <a:endParaRPr/>
          </a:p>
          <a:p>
            <a:pPr indent="-635000" lvl="0" marL="914400" rtl="0" algn="l">
              <a:spcBef>
                <a:spcPts val="2000"/>
              </a:spcBef>
              <a:spcAft>
                <a:spcPts val="0"/>
              </a:spcAft>
              <a:buSzPts val="2800"/>
              <a:buChar char="●"/>
            </a:pPr>
            <a:r>
              <a:rPr lang="en"/>
              <a:t>Earth is blue</a:t>
            </a:r>
            <a:endParaRPr/>
          </a:p>
          <a:p>
            <a:pPr indent="-635000" lvl="0" marL="914400" rtl="0" algn="l">
              <a:spcBef>
                <a:spcPts val="2000"/>
              </a:spcBef>
              <a:spcAft>
                <a:spcPts val="0"/>
              </a:spcAft>
              <a:buSzPts val="2800"/>
              <a:buChar char="●"/>
            </a:pPr>
            <a:r>
              <a:rPr lang="en"/>
              <a:t>Neptune is cold</a:t>
            </a:r>
            <a:endParaRPr/>
          </a:p>
          <a:p>
            <a:pPr indent="-635000" lvl="0" marL="914400" rtl="0" algn="l">
              <a:spcBef>
                <a:spcPts val="2000"/>
              </a:spcBef>
              <a:spcAft>
                <a:spcPts val="2000"/>
              </a:spcAft>
              <a:buSzPts val="2800"/>
              <a:buChar char="●"/>
            </a:pPr>
            <a:r>
              <a:rPr lang="en"/>
              <a:t>Earth has life</a:t>
            </a:r>
            <a:endParaRPr/>
          </a:p>
        </p:txBody>
      </p:sp>
      <p:sp>
        <p:nvSpPr>
          <p:cNvPr id="1987" name="Google Shape;1987;p55"/>
          <p:cNvSpPr txBox="1"/>
          <p:nvPr>
            <p:ph idx="6" type="subTitle"/>
          </p:nvPr>
        </p:nvSpPr>
        <p:spPr>
          <a:xfrm>
            <a:off x="12667350" y="4642550"/>
            <a:ext cx="4125000" cy="578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Saturn</a:t>
            </a:r>
            <a:endParaRPr/>
          </a:p>
        </p:txBody>
      </p:sp>
      <p:sp>
        <p:nvSpPr>
          <p:cNvPr id="1988" name="Google Shape;1988;p55"/>
          <p:cNvSpPr txBox="1"/>
          <p:nvPr>
            <p:ph idx="7" type="title"/>
          </p:nvPr>
        </p:nvSpPr>
        <p:spPr>
          <a:xfrm flipH="1">
            <a:off x="1951100" y="3485450"/>
            <a:ext cx="1842600" cy="950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01</a:t>
            </a:r>
            <a:endParaRPr/>
          </a:p>
        </p:txBody>
      </p:sp>
      <p:sp>
        <p:nvSpPr>
          <p:cNvPr id="1989" name="Google Shape;1989;p55"/>
          <p:cNvSpPr txBox="1"/>
          <p:nvPr>
            <p:ph idx="8" type="title"/>
          </p:nvPr>
        </p:nvSpPr>
        <p:spPr>
          <a:xfrm flipH="1">
            <a:off x="7277350" y="3485450"/>
            <a:ext cx="1842600" cy="950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02</a:t>
            </a:r>
            <a:endParaRPr/>
          </a:p>
        </p:txBody>
      </p:sp>
      <p:sp>
        <p:nvSpPr>
          <p:cNvPr id="1990" name="Google Shape;1990;p55"/>
          <p:cNvSpPr txBox="1"/>
          <p:nvPr>
            <p:ph idx="9" type="title"/>
          </p:nvPr>
        </p:nvSpPr>
        <p:spPr>
          <a:xfrm flipH="1">
            <a:off x="12667350" y="3485450"/>
            <a:ext cx="1842600" cy="950400"/>
          </a:xfrm>
          <a:prstGeom prst="rect">
            <a:avLst/>
          </a:prstGeom>
        </p:spPr>
        <p:txBody>
          <a:bodyPr anchorCtr="0" anchor="ctr" bIns="182850" lIns="0" spcFirstLastPara="1" rIns="182850" wrap="square" tIns="182850">
            <a:noAutofit/>
          </a:bodyPr>
          <a:lstStyle/>
          <a:p>
            <a:pPr indent="0" lvl="0" marL="0" rtl="0" algn="l">
              <a:spcBef>
                <a:spcPts val="0"/>
              </a:spcBef>
              <a:spcAft>
                <a:spcPts val="0"/>
              </a:spcAft>
              <a:buNone/>
            </a:pPr>
            <a:r>
              <a:rPr lang="en"/>
              <a:t>03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56"/>
          <p:cNvSpPr txBox="1"/>
          <p:nvPr>
            <p:ph type="ctrTitle"/>
          </p:nvPr>
        </p:nvSpPr>
        <p:spPr>
          <a:xfrm>
            <a:off x="4864600" y="1273450"/>
            <a:ext cx="8553600" cy="1678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Thanks</a:t>
            </a:r>
            <a:endParaRPr/>
          </a:p>
        </p:txBody>
      </p:sp>
      <p:sp>
        <p:nvSpPr>
          <p:cNvPr id="1996" name="Google Shape;1996;p56"/>
          <p:cNvSpPr txBox="1"/>
          <p:nvPr>
            <p:ph idx="1" type="subTitle"/>
          </p:nvPr>
        </p:nvSpPr>
        <p:spPr>
          <a:xfrm>
            <a:off x="2908600" y="5011150"/>
            <a:ext cx="5168400" cy="2772000"/>
          </a:xfrm>
          <a:prstGeom prst="rect">
            <a:avLst/>
          </a:prstGeom>
        </p:spPr>
        <p:txBody>
          <a:bodyPr anchorCtr="0" anchor="ctr" bIns="182850" lIns="182850" spcFirstLastPara="1" rIns="182850" wrap="square" tIns="182850">
            <a:noAutofit/>
          </a:bodyPr>
          <a:lstStyle/>
          <a:p>
            <a:pPr indent="0" lvl="0" marL="0" rtl="0" algn="r">
              <a:spcBef>
                <a:spcPts val="0"/>
              </a:spcBef>
              <a:spcAft>
                <a:spcPts val="0"/>
              </a:spcAft>
              <a:buClr>
                <a:schemeClr val="dk1"/>
              </a:buClr>
              <a:buSzPts val="2200"/>
              <a:buFont typeface="Arial"/>
              <a:buNone/>
            </a:pPr>
            <a:r>
              <a:rPr lang="en" sz="4000">
                <a:latin typeface="Montserrat Medium"/>
                <a:ea typeface="Montserrat Medium"/>
                <a:cs typeface="Montserrat Medium"/>
                <a:sym typeface="Montserrat Medium"/>
              </a:rPr>
              <a:t>Does anyone have any questions?</a:t>
            </a:r>
            <a:endParaRPr sz="4000">
              <a:latin typeface="Montserrat Medium"/>
              <a:ea typeface="Montserrat Medium"/>
              <a:cs typeface="Montserrat Medium"/>
              <a:sym typeface="Montserrat Medium"/>
            </a:endParaRPr>
          </a:p>
          <a:p>
            <a:pPr indent="0" lvl="0" marL="0" rtl="0" algn="r">
              <a:spcBef>
                <a:spcPts val="2000"/>
              </a:spcBef>
              <a:spcAft>
                <a:spcPts val="0"/>
              </a:spcAft>
              <a:buClr>
                <a:schemeClr val="dk1"/>
              </a:buClr>
              <a:buSzPts val="2200"/>
              <a:buFont typeface="Arial"/>
              <a:buNone/>
            </a:pPr>
            <a:r>
              <a:rPr lang="en"/>
              <a:t>Add youremail@freepik.com</a:t>
            </a:r>
            <a:endParaRPr/>
          </a:p>
          <a:p>
            <a:pPr indent="0" lvl="0" marL="0" rtl="0" algn="r">
              <a:spcBef>
                <a:spcPts val="0"/>
              </a:spcBef>
              <a:spcAft>
                <a:spcPts val="0"/>
              </a:spcAft>
              <a:buClr>
                <a:schemeClr val="dk1"/>
              </a:buClr>
              <a:buSzPts val="2200"/>
              <a:buFont typeface="Arial"/>
              <a:buNone/>
            </a:pPr>
            <a:r>
              <a:rPr lang="en"/>
              <a:t>+91 620 421 838</a:t>
            </a:r>
            <a:endParaRPr/>
          </a:p>
          <a:p>
            <a:pPr indent="0" lvl="0" marL="0" rtl="0" algn="r">
              <a:spcBef>
                <a:spcPts val="0"/>
              </a:spcBef>
              <a:spcAft>
                <a:spcPts val="0"/>
              </a:spcAft>
              <a:buNone/>
            </a:pPr>
            <a:r>
              <a:rPr lang="en"/>
              <a:t>yourcompany.com</a:t>
            </a:r>
            <a:endParaRPr/>
          </a:p>
        </p:txBody>
      </p:sp>
      <p:cxnSp>
        <p:nvCxnSpPr>
          <p:cNvPr id="1997" name="Google Shape;1997;p56"/>
          <p:cNvCxnSpPr>
            <a:stCxn id="1998" idx="6"/>
            <a:endCxn id="1999" idx="2"/>
          </p:cNvCxnSpPr>
          <p:nvPr/>
        </p:nvCxnSpPr>
        <p:spPr>
          <a:xfrm>
            <a:off x="860100" y="3347450"/>
            <a:ext cx="16583400" cy="0"/>
          </a:xfrm>
          <a:prstGeom prst="straightConnector1">
            <a:avLst/>
          </a:prstGeom>
          <a:noFill/>
          <a:ln cap="flat" cmpd="sng" w="9525">
            <a:solidFill>
              <a:schemeClr val="accent5"/>
            </a:solidFill>
            <a:prstDash val="solid"/>
            <a:round/>
            <a:headEnd len="med" w="med" type="none"/>
            <a:tailEnd len="med" w="med" type="none"/>
          </a:ln>
        </p:spPr>
      </p:cxnSp>
      <p:cxnSp>
        <p:nvCxnSpPr>
          <p:cNvPr id="2000" name="Google Shape;2000;p56"/>
          <p:cNvCxnSpPr>
            <a:stCxn id="2001" idx="0"/>
            <a:endCxn id="2002" idx="4"/>
          </p:cNvCxnSpPr>
          <p:nvPr/>
        </p:nvCxnSpPr>
        <p:spPr>
          <a:xfrm rot="10800000">
            <a:off x="9151800" y="3352850"/>
            <a:ext cx="0" cy="6088200"/>
          </a:xfrm>
          <a:prstGeom prst="straightConnector1">
            <a:avLst/>
          </a:prstGeom>
          <a:noFill/>
          <a:ln cap="flat" cmpd="sng" w="9525">
            <a:solidFill>
              <a:schemeClr val="accent5"/>
            </a:solidFill>
            <a:prstDash val="solid"/>
            <a:round/>
            <a:headEnd len="med" w="med" type="none"/>
            <a:tailEnd len="med" w="med" type="none"/>
          </a:ln>
        </p:spPr>
      </p:cxnSp>
      <p:sp>
        <p:nvSpPr>
          <p:cNvPr id="2003" name="Google Shape;2003;p56"/>
          <p:cNvSpPr txBox="1"/>
          <p:nvPr>
            <p:ph idx="4294967295" type="subTitle"/>
          </p:nvPr>
        </p:nvSpPr>
        <p:spPr>
          <a:xfrm>
            <a:off x="15394634" y="534150"/>
            <a:ext cx="20376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sz="2800">
                <a:latin typeface="Mukta Light"/>
                <a:ea typeface="Mukta Light"/>
                <a:cs typeface="Mukta Light"/>
                <a:sym typeface="Mukta Light"/>
              </a:rPr>
              <a:t>Academy</a:t>
            </a:r>
            <a:endParaRPr sz="2800">
              <a:latin typeface="Mukta Light"/>
              <a:ea typeface="Mukta Light"/>
              <a:cs typeface="Mukta Light"/>
              <a:sym typeface="Mukta Light"/>
            </a:endParaRPr>
          </a:p>
        </p:txBody>
      </p:sp>
      <p:grpSp>
        <p:nvGrpSpPr>
          <p:cNvPr id="2004" name="Google Shape;2004;p56"/>
          <p:cNvGrpSpPr/>
          <p:nvPr/>
        </p:nvGrpSpPr>
        <p:grpSpPr>
          <a:xfrm>
            <a:off x="12004265" y="5223847"/>
            <a:ext cx="585212" cy="585212"/>
            <a:chOff x="1379798" y="1723250"/>
            <a:chExt cx="397887" cy="397887"/>
          </a:xfrm>
        </p:grpSpPr>
        <p:sp>
          <p:nvSpPr>
            <p:cNvPr id="2005" name="Google Shape;2005;p5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06" name="Google Shape;2006;p5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07" name="Google Shape;2007;p5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08" name="Google Shape;2008;p5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grpSp>
      <p:grpSp>
        <p:nvGrpSpPr>
          <p:cNvPr id="2009" name="Google Shape;2009;p56"/>
          <p:cNvGrpSpPr/>
          <p:nvPr/>
        </p:nvGrpSpPr>
        <p:grpSpPr>
          <a:xfrm>
            <a:off x="10421790" y="5223847"/>
            <a:ext cx="585242" cy="585212"/>
            <a:chOff x="266768" y="1721375"/>
            <a:chExt cx="397907" cy="397887"/>
          </a:xfrm>
        </p:grpSpPr>
        <p:sp>
          <p:nvSpPr>
            <p:cNvPr id="2010" name="Google Shape;2010;p5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11" name="Google Shape;2011;p5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grpSp>
      <p:grpSp>
        <p:nvGrpSpPr>
          <p:cNvPr id="2012" name="Google Shape;2012;p56"/>
          <p:cNvGrpSpPr/>
          <p:nvPr/>
        </p:nvGrpSpPr>
        <p:grpSpPr>
          <a:xfrm>
            <a:off x="11213057" y="5223847"/>
            <a:ext cx="585181" cy="585212"/>
            <a:chOff x="864491" y="1723250"/>
            <a:chExt cx="397866" cy="397887"/>
          </a:xfrm>
        </p:grpSpPr>
        <p:sp>
          <p:nvSpPr>
            <p:cNvPr id="2013" name="Google Shape;2013;p5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14" name="Google Shape;2014;p5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sp>
          <p:nvSpPr>
            <p:cNvPr id="2015" name="Google Shape;2015;p5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25EB0"/>
                </a:solidFill>
              </a:endParaRPr>
            </a:p>
          </p:txBody>
        </p:sp>
      </p:grpSp>
      <p:sp>
        <p:nvSpPr>
          <p:cNvPr id="2016" name="Google Shape;2016;p56"/>
          <p:cNvSpPr txBox="1"/>
          <p:nvPr/>
        </p:nvSpPr>
        <p:spPr>
          <a:xfrm>
            <a:off x="10226600" y="7443900"/>
            <a:ext cx="5275200" cy="282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lang="en" sz="2400">
                <a:solidFill>
                  <a:schemeClr val="accent5"/>
                </a:solidFill>
                <a:latin typeface="Mukta Light"/>
                <a:ea typeface="Mukta Light"/>
                <a:cs typeface="Mukta Light"/>
                <a:sym typeface="Mukta Light"/>
              </a:rPr>
              <a:t>Please keep this slide for attribution</a:t>
            </a:r>
            <a:endParaRPr sz="2400">
              <a:solidFill>
                <a:schemeClr val="accent5"/>
              </a:solidFill>
              <a:latin typeface="Mukta Light"/>
              <a:ea typeface="Mukta Light"/>
              <a:cs typeface="Mukta Light"/>
              <a:sym typeface="Mukta Light"/>
            </a:endParaRPr>
          </a:p>
        </p:txBody>
      </p:sp>
      <p:sp>
        <p:nvSpPr>
          <p:cNvPr id="1998" name="Google Shape;1998;p56"/>
          <p:cNvSpPr/>
          <p:nvPr/>
        </p:nvSpPr>
        <p:spPr>
          <a:xfrm>
            <a:off x="554700" y="31947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99" name="Google Shape;1999;p56"/>
          <p:cNvSpPr/>
          <p:nvPr/>
        </p:nvSpPr>
        <p:spPr>
          <a:xfrm>
            <a:off x="17443500" y="31947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2" name="Google Shape;2002;p56"/>
          <p:cNvSpPr/>
          <p:nvPr/>
        </p:nvSpPr>
        <p:spPr>
          <a:xfrm>
            <a:off x="8999100" y="30474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01" name="Google Shape;2001;p56"/>
          <p:cNvSpPr/>
          <p:nvPr/>
        </p:nvSpPr>
        <p:spPr>
          <a:xfrm>
            <a:off x="8999100" y="94410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17" name="Google Shape;2017;p56"/>
          <p:cNvGrpSpPr/>
          <p:nvPr/>
        </p:nvGrpSpPr>
        <p:grpSpPr>
          <a:xfrm rot="-232915">
            <a:off x="-1384173" y="4736337"/>
            <a:ext cx="6053658" cy="7853441"/>
            <a:chOff x="-742621" y="2531810"/>
            <a:chExt cx="3026846" cy="3926743"/>
          </a:xfrm>
        </p:grpSpPr>
        <p:sp>
          <p:nvSpPr>
            <p:cNvPr id="2018" name="Google Shape;2018;p56"/>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19" name="Google Shape;2019;p56"/>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0" name="Google Shape;2020;p56"/>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1" name="Google Shape;2021;p56"/>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2" name="Google Shape;2022;p56"/>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3" name="Google Shape;2023;p56"/>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4" name="Google Shape;2024;p56"/>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5" name="Google Shape;2025;p56"/>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6" name="Google Shape;2026;p56"/>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7" name="Google Shape;2027;p56"/>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8" name="Google Shape;2028;p56"/>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29" name="Google Shape;2029;p56"/>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0" name="Google Shape;2030;p56"/>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1" name="Google Shape;2031;p56"/>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2" name="Google Shape;2032;p56"/>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3" name="Google Shape;2033;p56"/>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4" name="Google Shape;2034;p56"/>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5" name="Google Shape;2035;p56"/>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6" name="Google Shape;2036;p56"/>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7" name="Google Shape;2037;p56"/>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8" name="Google Shape;2038;p56"/>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9" name="Google Shape;2039;p56"/>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0" name="Google Shape;2040;p56"/>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1" name="Google Shape;2041;p56"/>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2" name="Google Shape;2042;p56"/>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3" name="Google Shape;2043;p56"/>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4" name="Google Shape;2044;p56"/>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5" name="Google Shape;2045;p56"/>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6" name="Google Shape;2046;p56"/>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7" name="Google Shape;2047;p56"/>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8" name="Google Shape;2048;p56"/>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9" name="Google Shape;2049;p56"/>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0" name="Google Shape;2050;p56"/>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1" name="Google Shape;2051;p56"/>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2" name="Google Shape;2052;p56"/>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3" name="Google Shape;2053;p56"/>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4" name="Google Shape;2054;p56"/>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5" name="Google Shape;2055;p56"/>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6" name="Google Shape;2056;p56"/>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7" name="Google Shape;2057;p56"/>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8" name="Google Shape;2058;p56"/>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9" name="Google Shape;2059;p56"/>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0" name="Google Shape;2060;p56"/>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1" name="Google Shape;2061;p56"/>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2" name="Google Shape;2062;p56"/>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3" name="Google Shape;2063;p56"/>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4" name="Google Shape;2064;p56"/>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5" name="Google Shape;2065;p56"/>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6" name="Google Shape;2066;p56"/>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7" name="Google Shape;2067;p56"/>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8" name="Google Shape;2068;p56"/>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9" name="Google Shape;2069;p56"/>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0" name="Google Shape;2070;p56"/>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1" name="Google Shape;2071;p56"/>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2" name="Google Shape;2072;p56"/>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3" name="Google Shape;2073;p56"/>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4" name="Google Shape;2074;p56"/>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5" name="Google Shape;2075;p56"/>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6" name="Google Shape;2076;p56"/>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7" name="Google Shape;2077;p56"/>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8" name="Google Shape;2078;p56"/>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9" name="Google Shape;2079;p56"/>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0" name="Google Shape;2080;p56"/>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1" name="Google Shape;2081;p56"/>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2" name="Google Shape;2082;p56"/>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3" name="Google Shape;2083;p56"/>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4" name="Google Shape;2084;p56"/>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5" name="Google Shape;2085;p56"/>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6" name="Google Shape;2086;p56"/>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7" name="Google Shape;2087;p56"/>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8" name="Google Shape;2088;p56"/>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9" name="Google Shape;2089;p56"/>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0" name="Google Shape;2090;p56"/>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1" name="Google Shape;2091;p56"/>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2" name="Google Shape;2092;p56"/>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3" name="Google Shape;2093;p56"/>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4" name="Google Shape;2094;p56"/>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5" name="Google Shape;2095;p56"/>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6" name="Google Shape;2096;p56"/>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7" name="Google Shape;2097;p56"/>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8" name="Google Shape;2098;p56"/>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9" name="Google Shape;2099;p56"/>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0" name="Google Shape;2100;p56"/>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1" name="Google Shape;2101;p56"/>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2" name="Google Shape;2102;p56"/>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3" name="Google Shape;2103;p56"/>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4" name="Google Shape;2104;p56"/>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5" name="Google Shape;2105;p56"/>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6" name="Google Shape;2106;p56"/>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7" name="Google Shape;2107;p56"/>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8" name="Google Shape;2108;p56"/>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09" name="Google Shape;2109;p56"/>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0" name="Google Shape;2110;p56"/>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1" name="Google Shape;2111;p56"/>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2" name="Google Shape;2112;p56"/>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3" name="Google Shape;2113;p56"/>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4" name="Google Shape;2114;p56"/>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5" name="Google Shape;2115;p56"/>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6" name="Google Shape;2116;p56"/>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7" name="Google Shape;2117;p56"/>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8" name="Google Shape;2118;p56"/>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9" name="Google Shape;2119;p56"/>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0" name="Google Shape;2120;p56"/>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1" name="Google Shape;2121;p56"/>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2" name="Google Shape;2122;p56"/>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3" name="Google Shape;2123;p56"/>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4" name="Google Shape;2124;p56"/>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5" name="Google Shape;2125;p56"/>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6" name="Google Shape;2126;p56"/>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7" name="Google Shape;2127;p56"/>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8" name="Google Shape;2128;p56"/>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9" name="Google Shape;2129;p56"/>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0" name="Google Shape;2130;p56"/>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1" name="Google Shape;2131;p56"/>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2" name="Google Shape;2132;p56"/>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3" name="Google Shape;2133;p56"/>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4" name="Google Shape;2134;p56"/>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5" name="Google Shape;2135;p56"/>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6" name="Google Shape;2136;p56"/>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7" name="Google Shape;2137;p56"/>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8" name="Google Shape;2138;p56"/>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9" name="Google Shape;2139;p56"/>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0" name="Google Shape;2140;p56"/>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1" name="Google Shape;2141;p56"/>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2" name="Google Shape;2142;p56"/>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3" name="Google Shape;2143;p56"/>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4" name="Google Shape;2144;p56"/>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5" name="Google Shape;2145;p56"/>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6" name="Google Shape;2146;p56"/>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7" name="Google Shape;2147;p56"/>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8" name="Google Shape;2148;p56"/>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9" name="Google Shape;2149;p56"/>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0" name="Google Shape;2150;p56"/>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1" name="Google Shape;2151;p56"/>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2" name="Google Shape;2152;p56"/>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3" name="Google Shape;2153;p56"/>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4" name="Google Shape;2154;p56"/>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5" name="Google Shape;2155;p56"/>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6" name="Google Shape;2156;p56"/>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7" name="Google Shape;2157;p56"/>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8" name="Google Shape;2158;p56"/>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9" name="Google Shape;2159;p56"/>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0" name="Google Shape;2160;p56"/>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1" name="Google Shape;2161;p56"/>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2" name="Google Shape;2162;p56"/>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3" name="Google Shape;2163;p56"/>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4" name="Google Shape;2164;p56"/>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5" name="Google Shape;2165;p56"/>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6" name="Google Shape;2166;p56"/>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7" name="Google Shape;2167;p56"/>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8" name="Google Shape;2168;p56"/>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9" name="Google Shape;2169;p56"/>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0" name="Google Shape;2170;p56"/>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1" name="Google Shape;2171;p56"/>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2" name="Google Shape;2172;p56"/>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3" name="Google Shape;2173;p56"/>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4" name="Google Shape;2174;p56"/>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5" name="Google Shape;2175;p56"/>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6" name="Google Shape;2176;p56"/>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7" name="Google Shape;2177;p56"/>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8" name="Google Shape;2178;p56"/>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9" name="Google Shape;2179;p56"/>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0" name="Google Shape;2180;p56"/>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1" name="Google Shape;2181;p56"/>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2" name="Google Shape;2182;p56"/>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3" name="Google Shape;2183;p56"/>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4" name="Google Shape;2184;p56"/>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5" name="Google Shape;2185;p56"/>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6" name="Google Shape;2186;p56"/>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7" name="Google Shape;2187;p56"/>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8" name="Google Shape;2188;p56"/>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9" name="Google Shape;2189;p56"/>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0" name="Google Shape;2190;p56"/>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1" name="Google Shape;2191;p56"/>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2" name="Google Shape;2192;p56"/>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3" name="Google Shape;2193;p56"/>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4" name="Google Shape;2194;p56"/>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5" name="Google Shape;2195;p56"/>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6" name="Google Shape;2196;p56"/>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7" name="Google Shape;2197;p56"/>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8" name="Google Shape;2198;p56"/>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9" name="Google Shape;2199;p56"/>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0" name="Google Shape;2200;p56"/>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1" name="Google Shape;2201;p56"/>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2" name="Google Shape;2202;p56"/>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3" name="Google Shape;2203;p56"/>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4" name="Google Shape;2204;p56"/>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5" name="Google Shape;2205;p56"/>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6" name="Google Shape;2206;p56"/>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7" name="Google Shape;2207;p56"/>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8" name="Google Shape;2208;p56"/>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9" name="Google Shape;2209;p56"/>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0" name="Google Shape;2210;p56"/>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1" name="Google Shape;2211;p56"/>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2" name="Google Shape;2212;p56"/>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3" name="Google Shape;2213;p56"/>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4" name="Google Shape;2214;p56"/>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5" name="Google Shape;2215;p56"/>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6" name="Google Shape;2216;p56"/>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7" name="Google Shape;2217;p56"/>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8" name="Google Shape;2218;p56"/>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9" name="Google Shape;2219;p56"/>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0" name="Google Shape;2220;p56"/>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1" name="Google Shape;2221;p56"/>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2" name="Google Shape;2222;p56"/>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3" name="Google Shape;2223;p56"/>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4" name="Google Shape;2224;p56"/>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5" name="Google Shape;2225;p56"/>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6" name="Google Shape;2226;p56"/>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7" name="Google Shape;2227;p56"/>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8" name="Google Shape;2228;p56"/>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57"/>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Crime investigation icon pack</a:t>
            </a:r>
            <a:endParaRPr/>
          </a:p>
        </p:txBody>
      </p:sp>
      <p:grpSp>
        <p:nvGrpSpPr>
          <p:cNvPr id="2234" name="Google Shape;2234;p57"/>
          <p:cNvGrpSpPr/>
          <p:nvPr/>
        </p:nvGrpSpPr>
        <p:grpSpPr>
          <a:xfrm>
            <a:off x="2981521" y="3009063"/>
            <a:ext cx="773922" cy="657654"/>
            <a:chOff x="1004925" y="1271050"/>
            <a:chExt cx="447975" cy="380675"/>
          </a:xfrm>
        </p:grpSpPr>
        <p:sp>
          <p:nvSpPr>
            <p:cNvPr id="2235" name="Google Shape;2235;p57"/>
            <p:cNvSpPr/>
            <p:nvPr/>
          </p:nvSpPr>
          <p:spPr>
            <a:xfrm>
              <a:off x="1023275" y="1371575"/>
              <a:ext cx="411275" cy="280150"/>
            </a:xfrm>
            <a:custGeom>
              <a:rect b="b" l="l" r="r" t="t"/>
              <a:pathLst>
                <a:path extrusionOk="0" h="11206" w="16451">
                  <a:moveTo>
                    <a:pt x="0" y="0"/>
                  </a:moveTo>
                  <a:lnTo>
                    <a:pt x="0" y="2972"/>
                  </a:lnTo>
                  <a:cubicBezTo>
                    <a:pt x="0" y="6311"/>
                    <a:pt x="2011" y="9300"/>
                    <a:pt x="5070" y="10576"/>
                  </a:cubicBezTo>
                  <a:cubicBezTo>
                    <a:pt x="6091" y="11000"/>
                    <a:pt x="7161" y="11206"/>
                    <a:pt x="8223" y="11206"/>
                  </a:cubicBezTo>
                  <a:cubicBezTo>
                    <a:pt x="10361" y="11206"/>
                    <a:pt x="12461" y="10370"/>
                    <a:pt x="14038" y="8793"/>
                  </a:cubicBezTo>
                  <a:cubicBezTo>
                    <a:pt x="15576" y="7255"/>
                    <a:pt x="16450" y="5157"/>
                    <a:pt x="16433" y="2972"/>
                  </a:cubicBezTo>
                  <a:lnTo>
                    <a:pt x="16433" y="0"/>
                  </a:lnTo>
                  <a:lnTo>
                    <a:pt x="12290" y="0"/>
                  </a:lnTo>
                  <a:lnTo>
                    <a:pt x="12290" y="5419"/>
                  </a:lnTo>
                  <a:cubicBezTo>
                    <a:pt x="12290" y="7657"/>
                    <a:pt x="10472" y="9475"/>
                    <a:pt x="8216" y="9475"/>
                  </a:cubicBezTo>
                  <a:cubicBezTo>
                    <a:pt x="5979" y="9475"/>
                    <a:pt x="4161" y="7657"/>
                    <a:pt x="4161" y="5419"/>
                  </a:cubicBezTo>
                  <a:lnTo>
                    <a:pt x="416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6" name="Google Shape;2236;p57"/>
            <p:cNvSpPr/>
            <p:nvPr/>
          </p:nvSpPr>
          <p:spPr>
            <a:xfrm>
              <a:off x="1153500" y="1371575"/>
              <a:ext cx="150800" cy="67750"/>
            </a:xfrm>
            <a:custGeom>
              <a:rect b="b" l="l" r="r" t="t"/>
              <a:pathLst>
                <a:path extrusionOk="0" h="2710" w="6032">
                  <a:moveTo>
                    <a:pt x="1" y="0"/>
                  </a:moveTo>
                  <a:lnTo>
                    <a:pt x="1" y="2710"/>
                  </a:lnTo>
                  <a:cubicBezTo>
                    <a:pt x="805" y="1810"/>
                    <a:pt x="1906" y="1359"/>
                    <a:pt x="3010" y="1359"/>
                  </a:cubicBezTo>
                  <a:cubicBezTo>
                    <a:pt x="4113" y="1359"/>
                    <a:pt x="5219" y="1810"/>
                    <a:pt x="6032" y="2710"/>
                  </a:cubicBezTo>
                  <a:lnTo>
                    <a:pt x="603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7" name="Google Shape;2237;p57"/>
            <p:cNvSpPr/>
            <p:nvPr/>
          </p:nvSpPr>
          <p:spPr>
            <a:xfrm>
              <a:off x="1004925" y="1271050"/>
              <a:ext cx="447975" cy="74325"/>
            </a:xfrm>
            <a:custGeom>
              <a:rect b="b" l="l" r="r" t="t"/>
              <a:pathLst>
                <a:path extrusionOk="0" h="2973" w="17919">
                  <a:moveTo>
                    <a:pt x="0" y="1"/>
                  </a:moveTo>
                  <a:lnTo>
                    <a:pt x="0" y="2972"/>
                  </a:lnTo>
                  <a:lnTo>
                    <a:pt x="17918" y="2972"/>
                  </a:lnTo>
                  <a:lnTo>
                    <a:pt x="17918"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8" name="Google Shape;2238;p57"/>
            <p:cNvSpPr/>
            <p:nvPr/>
          </p:nvSpPr>
          <p:spPr>
            <a:xfrm>
              <a:off x="1202450" y="1486950"/>
              <a:ext cx="46350" cy="39675"/>
            </a:xfrm>
            <a:custGeom>
              <a:rect b="b" l="l" r="r" t="t"/>
              <a:pathLst>
                <a:path extrusionOk="0" h="1587" w="1854">
                  <a:moveTo>
                    <a:pt x="1067" y="0"/>
                  </a:moveTo>
                  <a:cubicBezTo>
                    <a:pt x="350" y="0"/>
                    <a:pt x="1" y="857"/>
                    <a:pt x="490" y="1346"/>
                  </a:cubicBezTo>
                  <a:cubicBezTo>
                    <a:pt x="656" y="1512"/>
                    <a:pt x="858" y="1587"/>
                    <a:pt x="1055" y="1587"/>
                  </a:cubicBezTo>
                  <a:cubicBezTo>
                    <a:pt x="1459" y="1587"/>
                    <a:pt x="1842" y="1275"/>
                    <a:pt x="1854" y="804"/>
                  </a:cubicBezTo>
                  <a:cubicBezTo>
                    <a:pt x="1854" y="367"/>
                    <a:pt x="1486" y="0"/>
                    <a:pt x="106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9" name="Google Shape;2239;p57"/>
            <p:cNvSpPr/>
            <p:nvPr/>
          </p:nvSpPr>
          <p:spPr>
            <a:xfrm>
              <a:off x="1128150" y="1431450"/>
              <a:ext cx="176150" cy="150850"/>
            </a:xfrm>
            <a:custGeom>
              <a:rect b="b" l="l" r="r" t="t"/>
              <a:pathLst>
                <a:path extrusionOk="0" h="6034" w="7046">
                  <a:moveTo>
                    <a:pt x="4010" y="1175"/>
                  </a:moveTo>
                  <a:cubicBezTo>
                    <a:pt x="4959" y="1175"/>
                    <a:pt x="5874" y="1911"/>
                    <a:pt x="5874" y="3024"/>
                  </a:cubicBezTo>
                  <a:cubicBezTo>
                    <a:pt x="5857" y="4021"/>
                    <a:pt x="5035" y="4842"/>
                    <a:pt x="4039" y="4860"/>
                  </a:cubicBezTo>
                  <a:cubicBezTo>
                    <a:pt x="2396" y="4860"/>
                    <a:pt x="1557" y="2867"/>
                    <a:pt x="2728" y="1713"/>
                  </a:cubicBezTo>
                  <a:cubicBezTo>
                    <a:pt x="3100" y="1341"/>
                    <a:pt x="3559" y="1175"/>
                    <a:pt x="4010" y="1175"/>
                  </a:cubicBezTo>
                  <a:close/>
                  <a:moveTo>
                    <a:pt x="4039" y="0"/>
                  </a:moveTo>
                  <a:cubicBezTo>
                    <a:pt x="1347" y="0"/>
                    <a:pt x="1" y="3252"/>
                    <a:pt x="1906" y="5140"/>
                  </a:cubicBezTo>
                  <a:cubicBezTo>
                    <a:pt x="2518" y="5757"/>
                    <a:pt x="3271" y="6033"/>
                    <a:pt x="4010" y="6033"/>
                  </a:cubicBezTo>
                  <a:cubicBezTo>
                    <a:pt x="5552" y="6033"/>
                    <a:pt x="7034" y="4832"/>
                    <a:pt x="7046" y="3024"/>
                  </a:cubicBezTo>
                  <a:cubicBezTo>
                    <a:pt x="7028" y="1364"/>
                    <a:pt x="5682" y="18"/>
                    <a:pt x="403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40" name="Google Shape;2240;p57"/>
          <p:cNvGrpSpPr/>
          <p:nvPr/>
        </p:nvGrpSpPr>
        <p:grpSpPr>
          <a:xfrm>
            <a:off x="14534069" y="7768688"/>
            <a:ext cx="772410" cy="722569"/>
            <a:chOff x="7691975" y="4026100"/>
            <a:chExt cx="447100" cy="418250"/>
          </a:xfrm>
        </p:grpSpPr>
        <p:sp>
          <p:nvSpPr>
            <p:cNvPr id="2241" name="Google Shape;2241;p57"/>
            <p:cNvSpPr/>
            <p:nvPr/>
          </p:nvSpPr>
          <p:spPr>
            <a:xfrm>
              <a:off x="7902625" y="4026100"/>
              <a:ext cx="25800" cy="58150"/>
            </a:xfrm>
            <a:custGeom>
              <a:rect b="b" l="l" r="r" t="t"/>
              <a:pathLst>
                <a:path extrusionOk="0" h="2326" w="1032">
                  <a:moveTo>
                    <a:pt x="0" y="0"/>
                  </a:moveTo>
                  <a:lnTo>
                    <a:pt x="0" y="2325"/>
                  </a:lnTo>
                  <a:lnTo>
                    <a:pt x="1031" y="2325"/>
                  </a:lnTo>
                  <a:lnTo>
                    <a:pt x="103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2" name="Google Shape;2242;p57"/>
            <p:cNvSpPr/>
            <p:nvPr/>
          </p:nvSpPr>
          <p:spPr>
            <a:xfrm>
              <a:off x="7986950" y="4049700"/>
              <a:ext cx="52050" cy="63400"/>
            </a:xfrm>
            <a:custGeom>
              <a:rect b="b" l="l" r="r" t="t"/>
              <a:pathLst>
                <a:path extrusionOk="0" h="2536" w="2082">
                  <a:moveTo>
                    <a:pt x="1172" y="0"/>
                  </a:moveTo>
                  <a:lnTo>
                    <a:pt x="1" y="2011"/>
                  </a:lnTo>
                  <a:lnTo>
                    <a:pt x="910" y="2535"/>
                  </a:lnTo>
                  <a:lnTo>
                    <a:pt x="2081" y="525"/>
                  </a:lnTo>
                  <a:lnTo>
                    <a:pt x="117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3" name="Google Shape;2243;p57"/>
            <p:cNvSpPr/>
            <p:nvPr/>
          </p:nvSpPr>
          <p:spPr>
            <a:xfrm>
              <a:off x="8052075" y="4126625"/>
              <a:ext cx="63400" cy="51575"/>
            </a:xfrm>
            <a:custGeom>
              <a:rect b="b" l="l" r="r" t="t"/>
              <a:pathLst>
                <a:path extrusionOk="0" h="2063" w="2536">
                  <a:moveTo>
                    <a:pt x="2011" y="0"/>
                  </a:moveTo>
                  <a:lnTo>
                    <a:pt x="1" y="1171"/>
                  </a:lnTo>
                  <a:lnTo>
                    <a:pt x="525" y="2063"/>
                  </a:lnTo>
                  <a:lnTo>
                    <a:pt x="2535" y="909"/>
                  </a:lnTo>
                  <a:lnTo>
                    <a:pt x="201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4" name="Google Shape;2244;p57"/>
            <p:cNvSpPr/>
            <p:nvPr/>
          </p:nvSpPr>
          <p:spPr>
            <a:xfrm>
              <a:off x="8080925" y="4236750"/>
              <a:ext cx="58150" cy="26250"/>
            </a:xfrm>
            <a:custGeom>
              <a:rect b="b" l="l" r="r" t="t"/>
              <a:pathLst>
                <a:path extrusionOk="0" h="1050" w="2326">
                  <a:moveTo>
                    <a:pt x="0" y="0"/>
                  </a:moveTo>
                  <a:lnTo>
                    <a:pt x="0" y="1049"/>
                  </a:lnTo>
                  <a:lnTo>
                    <a:pt x="2325" y="1049"/>
                  </a:lnTo>
                  <a:lnTo>
                    <a:pt x="232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5" name="Google Shape;2245;p57"/>
            <p:cNvSpPr/>
            <p:nvPr/>
          </p:nvSpPr>
          <p:spPr>
            <a:xfrm>
              <a:off x="7792475" y="4049700"/>
              <a:ext cx="51600" cy="63400"/>
            </a:xfrm>
            <a:custGeom>
              <a:rect b="b" l="l" r="r" t="t"/>
              <a:pathLst>
                <a:path extrusionOk="0" h="2536" w="2064">
                  <a:moveTo>
                    <a:pt x="910" y="0"/>
                  </a:moveTo>
                  <a:lnTo>
                    <a:pt x="1" y="525"/>
                  </a:lnTo>
                  <a:lnTo>
                    <a:pt x="1154" y="2535"/>
                  </a:lnTo>
                  <a:lnTo>
                    <a:pt x="2064" y="2011"/>
                  </a:lnTo>
                  <a:lnTo>
                    <a:pt x="91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6" name="Google Shape;2246;p57"/>
            <p:cNvSpPr/>
            <p:nvPr/>
          </p:nvSpPr>
          <p:spPr>
            <a:xfrm>
              <a:off x="7715125" y="4126625"/>
              <a:ext cx="63825" cy="51575"/>
            </a:xfrm>
            <a:custGeom>
              <a:rect b="b" l="l" r="r" t="t"/>
              <a:pathLst>
                <a:path extrusionOk="0" h="2063" w="2553">
                  <a:moveTo>
                    <a:pt x="525" y="0"/>
                  </a:moveTo>
                  <a:lnTo>
                    <a:pt x="1" y="909"/>
                  </a:lnTo>
                  <a:lnTo>
                    <a:pt x="2028" y="2063"/>
                  </a:lnTo>
                  <a:lnTo>
                    <a:pt x="2553" y="1171"/>
                  </a:lnTo>
                  <a:lnTo>
                    <a:pt x="52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7" name="Google Shape;2247;p57"/>
            <p:cNvSpPr/>
            <p:nvPr/>
          </p:nvSpPr>
          <p:spPr>
            <a:xfrm>
              <a:off x="7691975" y="4236750"/>
              <a:ext cx="58150" cy="26250"/>
            </a:xfrm>
            <a:custGeom>
              <a:rect b="b" l="l" r="r" t="t"/>
              <a:pathLst>
                <a:path extrusionOk="0" h="1050" w="2326">
                  <a:moveTo>
                    <a:pt x="0" y="0"/>
                  </a:moveTo>
                  <a:lnTo>
                    <a:pt x="0" y="1049"/>
                  </a:lnTo>
                  <a:lnTo>
                    <a:pt x="2325" y="1049"/>
                  </a:lnTo>
                  <a:lnTo>
                    <a:pt x="232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8" name="Google Shape;2248;p57"/>
            <p:cNvSpPr/>
            <p:nvPr/>
          </p:nvSpPr>
          <p:spPr>
            <a:xfrm>
              <a:off x="7747900" y="4377900"/>
              <a:ext cx="335225" cy="66450"/>
            </a:xfrm>
            <a:custGeom>
              <a:rect b="b" l="l" r="r" t="t"/>
              <a:pathLst>
                <a:path extrusionOk="0" h="2658" w="13409">
                  <a:moveTo>
                    <a:pt x="1" y="1"/>
                  </a:moveTo>
                  <a:lnTo>
                    <a:pt x="1" y="2658"/>
                  </a:lnTo>
                  <a:lnTo>
                    <a:pt x="13409" y="2658"/>
                  </a:lnTo>
                  <a:lnTo>
                    <a:pt x="1340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9" name="Google Shape;2249;p57"/>
            <p:cNvSpPr/>
            <p:nvPr/>
          </p:nvSpPr>
          <p:spPr>
            <a:xfrm>
              <a:off x="7775000" y="4154150"/>
              <a:ext cx="281025" cy="197550"/>
            </a:xfrm>
            <a:custGeom>
              <a:rect b="b" l="l" r="r" t="t"/>
              <a:pathLst>
                <a:path extrusionOk="0" h="7902" w="11241">
                  <a:moveTo>
                    <a:pt x="6154" y="1539"/>
                  </a:moveTo>
                  <a:lnTo>
                    <a:pt x="6154" y="4668"/>
                  </a:lnTo>
                  <a:lnTo>
                    <a:pt x="5105" y="4668"/>
                  </a:lnTo>
                  <a:lnTo>
                    <a:pt x="5105" y="1539"/>
                  </a:lnTo>
                  <a:close/>
                  <a:moveTo>
                    <a:pt x="6154" y="5332"/>
                  </a:moveTo>
                  <a:lnTo>
                    <a:pt x="6154" y="6381"/>
                  </a:lnTo>
                  <a:lnTo>
                    <a:pt x="5088" y="6381"/>
                  </a:lnTo>
                  <a:lnTo>
                    <a:pt x="5088" y="5332"/>
                  </a:lnTo>
                  <a:close/>
                  <a:moveTo>
                    <a:pt x="1679" y="0"/>
                  </a:moveTo>
                  <a:lnTo>
                    <a:pt x="0" y="7902"/>
                  </a:lnTo>
                  <a:lnTo>
                    <a:pt x="11241" y="7902"/>
                  </a:lnTo>
                  <a:lnTo>
                    <a:pt x="958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50" name="Google Shape;2250;p57"/>
          <p:cNvGrpSpPr/>
          <p:nvPr/>
        </p:nvGrpSpPr>
        <p:grpSpPr>
          <a:xfrm>
            <a:off x="13249771" y="7743033"/>
            <a:ext cx="773922" cy="773922"/>
            <a:chOff x="6948575" y="4011250"/>
            <a:chExt cx="447975" cy="447975"/>
          </a:xfrm>
        </p:grpSpPr>
        <p:sp>
          <p:nvSpPr>
            <p:cNvPr id="2251" name="Google Shape;2251;p57"/>
            <p:cNvSpPr/>
            <p:nvPr/>
          </p:nvSpPr>
          <p:spPr>
            <a:xfrm>
              <a:off x="6948575" y="4011250"/>
              <a:ext cx="447975" cy="81750"/>
            </a:xfrm>
            <a:custGeom>
              <a:rect b="b" l="l" r="r" t="t"/>
              <a:pathLst>
                <a:path extrusionOk="0" h="3270" w="17919">
                  <a:moveTo>
                    <a:pt x="0" y="0"/>
                  </a:moveTo>
                  <a:lnTo>
                    <a:pt x="0" y="3269"/>
                  </a:lnTo>
                  <a:lnTo>
                    <a:pt x="17919" y="3269"/>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2" name="Google Shape;2252;p57"/>
            <p:cNvSpPr/>
            <p:nvPr/>
          </p:nvSpPr>
          <p:spPr>
            <a:xfrm>
              <a:off x="7232650" y="4335075"/>
              <a:ext cx="27100" cy="59025"/>
            </a:xfrm>
            <a:custGeom>
              <a:rect b="b" l="l" r="r" t="t"/>
              <a:pathLst>
                <a:path extrusionOk="0" h="2361" w="1084">
                  <a:moveTo>
                    <a:pt x="542" y="1"/>
                  </a:moveTo>
                  <a:cubicBezTo>
                    <a:pt x="245" y="1"/>
                    <a:pt x="0" y="245"/>
                    <a:pt x="0" y="543"/>
                  </a:cubicBezTo>
                  <a:lnTo>
                    <a:pt x="0" y="1819"/>
                  </a:lnTo>
                  <a:cubicBezTo>
                    <a:pt x="0" y="2116"/>
                    <a:pt x="245" y="2361"/>
                    <a:pt x="542" y="2361"/>
                  </a:cubicBezTo>
                  <a:cubicBezTo>
                    <a:pt x="839" y="2361"/>
                    <a:pt x="1084" y="2116"/>
                    <a:pt x="1084" y="1819"/>
                  </a:cubicBezTo>
                  <a:lnTo>
                    <a:pt x="1084" y="543"/>
                  </a:lnTo>
                  <a:cubicBezTo>
                    <a:pt x="1084" y="245"/>
                    <a:pt x="839" y="1"/>
                    <a:pt x="54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3" name="Google Shape;2253;p57"/>
            <p:cNvSpPr/>
            <p:nvPr/>
          </p:nvSpPr>
          <p:spPr>
            <a:xfrm>
              <a:off x="7011500" y="4191725"/>
              <a:ext cx="27125" cy="58925"/>
            </a:xfrm>
            <a:custGeom>
              <a:rect b="b" l="l" r="r" t="t"/>
              <a:pathLst>
                <a:path extrusionOk="0" h="2357" w="1085">
                  <a:moveTo>
                    <a:pt x="542" y="1"/>
                  </a:moveTo>
                  <a:cubicBezTo>
                    <a:pt x="245" y="1"/>
                    <a:pt x="1" y="246"/>
                    <a:pt x="1" y="543"/>
                  </a:cubicBezTo>
                  <a:lnTo>
                    <a:pt x="1" y="1819"/>
                  </a:lnTo>
                  <a:cubicBezTo>
                    <a:pt x="1" y="2177"/>
                    <a:pt x="272" y="2356"/>
                    <a:pt x="542" y="2356"/>
                  </a:cubicBezTo>
                  <a:cubicBezTo>
                    <a:pt x="813" y="2356"/>
                    <a:pt x="1084" y="2177"/>
                    <a:pt x="1084" y="1819"/>
                  </a:cubicBezTo>
                  <a:lnTo>
                    <a:pt x="1084" y="543"/>
                  </a:lnTo>
                  <a:cubicBezTo>
                    <a:pt x="1084" y="246"/>
                    <a:pt x="840" y="1"/>
                    <a:pt x="54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4" name="Google Shape;2254;p57"/>
            <p:cNvSpPr/>
            <p:nvPr/>
          </p:nvSpPr>
          <p:spPr>
            <a:xfrm>
              <a:off x="7085350" y="4335075"/>
              <a:ext cx="26700" cy="58925"/>
            </a:xfrm>
            <a:custGeom>
              <a:rect b="b" l="l" r="r" t="t"/>
              <a:pathLst>
                <a:path extrusionOk="0" h="2357" w="1068">
                  <a:moveTo>
                    <a:pt x="525" y="1"/>
                  </a:moveTo>
                  <a:cubicBezTo>
                    <a:pt x="228" y="1"/>
                    <a:pt x="1" y="245"/>
                    <a:pt x="1" y="543"/>
                  </a:cubicBezTo>
                  <a:lnTo>
                    <a:pt x="1" y="1819"/>
                  </a:lnTo>
                  <a:cubicBezTo>
                    <a:pt x="1" y="2177"/>
                    <a:pt x="267" y="2356"/>
                    <a:pt x="534" y="2356"/>
                  </a:cubicBezTo>
                  <a:cubicBezTo>
                    <a:pt x="801" y="2356"/>
                    <a:pt x="1067" y="2177"/>
                    <a:pt x="1067" y="1819"/>
                  </a:cubicBezTo>
                  <a:lnTo>
                    <a:pt x="1067" y="543"/>
                  </a:lnTo>
                  <a:cubicBezTo>
                    <a:pt x="1067" y="245"/>
                    <a:pt x="823" y="1"/>
                    <a:pt x="52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5" name="Google Shape;2255;p57"/>
            <p:cNvSpPr/>
            <p:nvPr/>
          </p:nvSpPr>
          <p:spPr>
            <a:xfrm>
              <a:off x="6948575" y="4119175"/>
              <a:ext cx="447975" cy="340050"/>
            </a:xfrm>
            <a:custGeom>
              <a:rect b="b" l="l" r="r" t="t"/>
              <a:pathLst>
                <a:path extrusionOk="0" h="13602" w="17919">
                  <a:moveTo>
                    <a:pt x="14859" y="1906"/>
                  </a:moveTo>
                  <a:cubicBezTo>
                    <a:pt x="15716" y="1906"/>
                    <a:pt x="16415" y="2588"/>
                    <a:pt x="16450" y="3445"/>
                  </a:cubicBezTo>
                  <a:lnTo>
                    <a:pt x="16450" y="4721"/>
                  </a:lnTo>
                  <a:cubicBezTo>
                    <a:pt x="16415" y="5577"/>
                    <a:pt x="15716" y="6242"/>
                    <a:pt x="14859" y="6242"/>
                  </a:cubicBezTo>
                  <a:cubicBezTo>
                    <a:pt x="14003" y="6242"/>
                    <a:pt x="13304" y="5577"/>
                    <a:pt x="13269" y="4721"/>
                  </a:cubicBezTo>
                  <a:lnTo>
                    <a:pt x="13269" y="3445"/>
                  </a:lnTo>
                  <a:cubicBezTo>
                    <a:pt x="13304" y="2588"/>
                    <a:pt x="14003" y="1906"/>
                    <a:pt x="14859" y="1906"/>
                  </a:cubicBezTo>
                  <a:close/>
                  <a:moveTo>
                    <a:pt x="3042" y="1854"/>
                  </a:moveTo>
                  <a:cubicBezTo>
                    <a:pt x="3934" y="1854"/>
                    <a:pt x="4633" y="2553"/>
                    <a:pt x="4633" y="3445"/>
                  </a:cubicBezTo>
                  <a:lnTo>
                    <a:pt x="4633" y="4721"/>
                  </a:lnTo>
                  <a:cubicBezTo>
                    <a:pt x="4633" y="5595"/>
                    <a:pt x="3934" y="6294"/>
                    <a:pt x="3042" y="6312"/>
                  </a:cubicBezTo>
                  <a:cubicBezTo>
                    <a:pt x="2168" y="6294"/>
                    <a:pt x="1469" y="5595"/>
                    <a:pt x="1451" y="4721"/>
                  </a:cubicBezTo>
                  <a:lnTo>
                    <a:pt x="1451" y="3445"/>
                  </a:lnTo>
                  <a:cubicBezTo>
                    <a:pt x="1451" y="2553"/>
                    <a:pt x="2168" y="1854"/>
                    <a:pt x="3042" y="1854"/>
                  </a:cubicBezTo>
                  <a:close/>
                  <a:moveTo>
                    <a:pt x="6556" y="1854"/>
                  </a:moveTo>
                  <a:lnTo>
                    <a:pt x="6556" y="6312"/>
                  </a:lnTo>
                  <a:lnTo>
                    <a:pt x="5507" y="6312"/>
                  </a:lnTo>
                  <a:lnTo>
                    <a:pt x="5489" y="1854"/>
                  </a:lnTo>
                  <a:close/>
                  <a:moveTo>
                    <a:pt x="8968" y="1854"/>
                  </a:moveTo>
                  <a:cubicBezTo>
                    <a:pt x="9842" y="1854"/>
                    <a:pt x="10541" y="2553"/>
                    <a:pt x="10541" y="3445"/>
                  </a:cubicBezTo>
                  <a:lnTo>
                    <a:pt x="10541" y="4721"/>
                  </a:lnTo>
                  <a:cubicBezTo>
                    <a:pt x="10541" y="5595"/>
                    <a:pt x="9842" y="6294"/>
                    <a:pt x="8968" y="6312"/>
                  </a:cubicBezTo>
                  <a:cubicBezTo>
                    <a:pt x="8077" y="6294"/>
                    <a:pt x="7377" y="5595"/>
                    <a:pt x="7377" y="4721"/>
                  </a:cubicBezTo>
                  <a:lnTo>
                    <a:pt x="7377" y="3445"/>
                  </a:lnTo>
                  <a:cubicBezTo>
                    <a:pt x="7377" y="2553"/>
                    <a:pt x="8077" y="1854"/>
                    <a:pt x="8968" y="1854"/>
                  </a:cubicBezTo>
                  <a:close/>
                  <a:moveTo>
                    <a:pt x="12412" y="1854"/>
                  </a:moveTo>
                  <a:lnTo>
                    <a:pt x="12412" y="6312"/>
                  </a:lnTo>
                  <a:lnTo>
                    <a:pt x="11363" y="6312"/>
                  </a:lnTo>
                  <a:lnTo>
                    <a:pt x="11363" y="1854"/>
                  </a:lnTo>
                  <a:close/>
                  <a:moveTo>
                    <a:pt x="5996" y="7640"/>
                  </a:moveTo>
                  <a:cubicBezTo>
                    <a:pt x="6853" y="7640"/>
                    <a:pt x="7552" y="8322"/>
                    <a:pt x="7570" y="9179"/>
                  </a:cubicBezTo>
                  <a:lnTo>
                    <a:pt x="7570" y="10455"/>
                  </a:lnTo>
                  <a:cubicBezTo>
                    <a:pt x="7552" y="11311"/>
                    <a:pt x="6853" y="11993"/>
                    <a:pt x="5996" y="11993"/>
                  </a:cubicBezTo>
                  <a:cubicBezTo>
                    <a:pt x="5140" y="11993"/>
                    <a:pt x="4423" y="11311"/>
                    <a:pt x="4406" y="10455"/>
                  </a:cubicBezTo>
                  <a:lnTo>
                    <a:pt x="4406" y="9179"/>
                  </a:lnTo>
                  <a:cubicBezTo>
                    <a:pt x="4423" y="8322"/>
                    <a:pt x="5140" y="7640"/>
                    <a:pt x="5996" y="7640"/>
                  </a:cubicBezTo>
                  <a:close/>
                  <a:moveTo>
                    <a:pt x="3566" y="7588"/>
                  </a:moveTo>
                  <a:lnTo>
                    <a:pt x="3566" y="12045"/>
                  </a:lnTo>
                  <a:lnTo>
                    <a:pt x="2518" y="12045"/>
                  </a:lnTo>
                  <a:lnTo>
                    <a:pt x="2518" y="7588"/>
                  </a:lnTo>
                  <a:close/>
                  <a:moveTo>
                    <a:pt x="9458" y="7588"/>
                  </a:moveTo>
                  <a:lnTo>
                    <a:pt x="9458" y="12045"/>
                  </a:lnTo>
                  <a:lnTo>
                    <a:pt x="8409" y="12045"/>
                  </a:lnTo>
                  <a:lnTo>
                    <a:pt x="8409" y="7588"/>
                  </a:lnTo>
                  <a:close/>
                  <a:moveTo>
                    <a:pt x="11905" y="7588"/>
                  </a:moveTo>
                  <a:cubicBezTo>
                    <a:pt x="12779" y="7588"/>
                    <a:pt x="13496" y="8304"/>
                    <a:pt x="13496" y="9179"/>
                  </a:cubicBezTo>
                  <a:lnTo>
                    <a:pt x="13496" y="10455"/>
                  </a:lnTo>
                  <a:cubicBezTo>
                    <a:pt x="13496" y="11329"/>
                    <a:pt x="12779" y="12045"/>
                    <a:pt x="11905" y="12045"/>
                  </a:cubicBezTo>
                  <a:cubicBezTo>
                    <a:pt x="11031" y="12045"/>
                    <a:pt x="10314" y="11329"/>
                    <a:pt x="10314" y="10455"/>
                  </a:cubicBezTo>
                  <a:lnTo>
                    <a:pt x="10314" y="9179"/>
                  </a:lnTo>
                  <a:cubicBezTo>
                    <a:pt x="10314" y="8304"/>
                    <a:pt x="11031" y="7588"/>
                    <a:pt x="11905" y="7588"/>
                  </a:cubicBezTo>
                  <a:close/>
                  <a:moveTo>
                    <a:pt x="15384" y="7588"/>
                  </a:moveTo>
                  <a:lnTo>
                    <a:pt x="15384" y="12045"/>
                  </a:lnTo>
                  <a:lnTo>
                    <a:pt x="14335" y="12045"/>
                  </a:lnTo>
                  <a:lnTo>
                    <a:pt x="14335" y="7588"/>
                  </a:lnTo>
                  <a:close/>
                  <a:moveTo>
                    <a:pt x="0" y="1"/>
                  </a:moveTo>
                  <a:lnTo>
                    <a:pt x="0" y="13601"/>
                  </a:lnTo>
                  <a:lnTo>
                    <a:pt x="17919" y="13601"/>
                  </a:lnTo>
                  <a:lnTo>
                    <a:pt x="1791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6" name="Google Shape;2256;p57"/>
            <p:cNvSpPr/>
            <p:nvPr/>
          </p:nvSpPr>
          <p:spPr>
            <a:xfrm>
              <a:off x="7306500" y="4191725"/>
              <a:ext cx="27125" cy="58925"/>
            </a:xfrm>
            <a:custGeom>
              <a:rect b="b" l="l" r="r" t="t"/>
              <a:pathLst>
                <a:path extrusionOk="0" h="2357" w="1085">
                  <a:moveTo>
                    <a:pt x="542" y="1"/>
                  </a:moveTo>
                  <a:cubicBezTo>
                    <a:pt x="245" y="1"/>
                    <a:pt x="0" y="246"/>
                    <a:pt x="0" y="543"/>
                  </a:cubicBezTo>
                  <a:lnTo>
                    <a:pt x="0" y="1819"/>
                  </a:lnTo>
                  <a:cubicBezTo>
                    <a:pt x="0" y="2177"/>
                    <a:pt x="271" y="2356"/>
                    <a:pt x="542" y="2356"/>
                  </a:cubicBezTo>
                  <a:cubicBezTo>
                    <a:pt x="813" y="2356"/>
                    <a:pt x="1084" y="2177"/>
                    <a:pt x="1084" y="1819"/>
                  </a:cubicBezTo>
                  <a:lnTo>
                    <a:pt x="1084" y="543"/>
                  </a:lnTo>
                  <a:cubicBezTo>
                    <a:pt x="1084" y="246"/>
                    <a:pt x="840" y="1"/>
                    <a:pt x="54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7" name="Google Shape;2257;p57"/>
            <p:cNvSpPr/>
            <p:nvPr/>
          </p:nvSpPr>
          <p:spPr>
            <a:xfrm>
              <a:off x="7159225" y="4191725"/>
              <a:ext cx="26675" cy="58925"/>
            </a:xfrm>
            <a:custGeom>
              <a:rect b="b" l="l" r="r" t="t"/>
              <a:pathLst>
                <a:path extrusionOk="0" h="2357" w="1067">
                  <a:moveTo>
                    <a:pt x="542" y="1"/>
                  </a:moveTo>
                  <a:cubicBezTo>
                    <a:pt x="228" y="1"/>
                    <a:pt x="0" y="246"/>
                    <a:pt x="0" y="543"/>
                  </a:cubicBezTo>
                  <a:lnTo>
                    <a:pt x="0" y="1819"/>
                  </a:lnTo>
                  <a:cubicBezTo>
                    <a:pt x="0" y="2177"/>
                    <a:pt x="267" y="2356"/>
                    <a:pt x="533" y="2356"/>
                  </a:cubicBezTo>
                  <a:cubicBezTo>
                    <a:pt x="800" y="2356"/>
                    <a:pt x="1067" y="2177"/>
                    <a:pt x="1067" y="1819"/>
                  </a:cubicBezTo>
                  <a:lnTo>
                    <a:pt x="1067" y="543"/>
                  </a:lnTo>
                  <a:cubicBezTo>
                    <a:pt x="1067" y="246"/>
                    <a:pt x="839" y="1"/>
                    <a:pt x="54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58" name="Google Shape;2258;p57"/>
          <p:cNvGrpSpPr/>
          <p:nvPr/>
        </p:nvGrpSpPr>
        <p:grpSpPr>
          <a:xfrm>
            <a:off x="11982101" y="7743033"/>
            <a:ext cx="742954" cy="773922"/>
            <a:chOff x="6214800" y="4011250"/>
            <a:chExt cx="430050" cy="447975"/>
          </a:xfrm>
        </p:grpSpPr>
        <p:sp>
          <p:nvSpPr>
            <p:cNvPr id="2259" name="Google Shape;2259;p57"/>
            <p:cNvSpPr/>
            <p:nvPr/>
          </p:nvSpPr>
          <p:spPr>
            <a:xfrm>
              <a:off x="6416700" y="4011250"/>
              <a:ext cx="26250" cy="31475"/>
            </a:xfrm>
            <a:custGeom>
              <a:rect b="b" l="l" r="r" t="t"/>
              <a:pathLst>
                <a:path extrusionOk="0" h="1259" w="1050">
                  <a:moveTo>
                    <a:pt x="0" y="0"/>
                  </a:moveTo>
                  <a:lnTo>
                    <a:pt x="0" y="1259"/>
                  </a:lnTo>
                  <a:cubicBezTo>
                    <a:pt x="158" y="1206"/>
                    <a:pt x="333" y="1189"/>
                    <a:pt x="525" y="1189"/>
                  </a:cubicBezTo>
                  <a:cubicBezTo>
                    <a:pt x="700" y="1189"/>
                    <a:pt x="875" y="1206"/>
                    <a:pt x="1049" y="1259"/>
                  </a:cubicBezTo>
                  <a:lnTo>
                    <a:pt x="104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0" name="Google Shape;2260;p57"/>
            <p:cNvSpPr/>
            <p:nvPr/>
          </p:nvSpPr>
          <p:spPr>
            <a:xfrm>
              <a:off x="6328850" y="4134050"/>
              <a:ext cx="201500" cy="325175"/>
            </a:xfrm>
            <a:custGeom>
              <a:rect b="b" l="l" r="r" t="t"/>
              <a:pathLst>
                <a:path extrusionOk="0" h="13007" w="8060">
                  <a:moveTo>
                    <a:pt x="3514" y="0"/>
                  </a:moveTo>
                  <a:lnTo>
                    <a:pt x="3514" y="9720"/>
                  </a:lnTo>
                  <a:lnTo>
                    <a:pt x="1" y="9720"/>
                  </a:lnTo>
                  <a:lnTo>
                    <a:pt x="1" y="13006"/>
                  </a:lnTo>
                  <a:lnTo>
                    <a:pt x="8060" y="13006"/>
                  </a:lnTo>
                  <a:lnTo>
                    <a:pt x="8060" y="9720"/>
                  </a:lnTo>
                  <a:lnTo>
                    <a:pt x="4563" y="9720"/>
                  </a:lnTo>
                  <a:lnTo>
                    <a:pt x="4563" y="0"/>
                  </a:lnTo>
                  <a:cubicBezTo>
                    <a:pt x="4389" y="53"/>
                    <a:pt x="4209" y="79"/>
                    <a:pt x="4032" y="79"/>
                  </a:cubicBezTo>
                  <a:cubicBezTo>
                    <a:pt x="3855" y="79"/>
                    <a:pt x="3681" y="53"/>
                    <a:pt x="351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1" name="Google Shape;2261;p57"/>
            <p:cNvSpPr/>
            <p:nvPr/>
          </p:nvSpPr>
          <p:spPr>
            <a:xfrm>
              <a:off x="6400975" y="4067375"/>
              <a:ext cx="49825" cy="42650"/>
            </a:xfrm>
            <a:custGeom>
              <a:rect b="b" l="l" r="r" t="t"/>
              <a:pathLst>
                <a:path extrusionOk="0" h="1706" w="1993">
                  <a:moveTo>
                    <a:pt x="1141" y="1"/>
                  </a:moveTo>
                  <a:cubicBezTo>
                    <a:pt x="932" y="1"/>
                    <a:pt x="718" y="79"/>
                    <a:pt x="542" y="255"/>
                  </a:cubicBezTo>
                  <a:cubicBezTo>
                    <a:pt x="0" y="779"/>
                    <a:pt x="385" y="1706"/>
                    <a:pt x="1154" y="1706"/>
                  </a:cubicBezTo>
                  <a:cubicBezTo>
                    <a:pt x="1608" y="1706"/>
                    <a:pt x="1993" y="1321"/>
                    <a:pt x="1993" y="849"/>
                  </a:cubicBezTo>
                  <a:cubicBezTo>
                    <a:pt x="1993" y="341"/>
                    <a:pt x="1578" y="1"/>
                    <a:pt x="114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2" name="Google Shape;2262;p57"/>
            <p:cNvSpPr/>
            <p:nvPr/>
          </p:nvSpPr>
          <p:spPr>
            <a:xfrm>
              <a:off x="6471775" y="4083775"/>
              <a:ext cx="173075" cy="246525"/>
            </a:xfrm>
            <a:custGeom>
              <a:rect b="b" l="l" r="r" t="t"/>
              <a:pathLst>
                <a:path extrusionOk="0" h="9861" w="6923">
                  <a:moveTo>
                    <a:pt x="3584" y="3165"/>
                  </a:moveTo>
                  <a:lnTo>
                    <a:pt x="4807" y="5665"/>
                  </a:lnTo>
                  <a:lnTo>
                    <a:pt x="2360" y="5665"/>
                  </a:lnTo>
                  <a:lnTo>
                    <a:pt x="3584" y="3165"/>
                  </a:lnTo>
                  <a:close/>
                  <a:moveTo>
                    <a:pt x="210" y="1"/>
                  </a:moveTo>
                  <a:cubicBezTo>
                    <a:pt x="210" y="53"/>
                    <a:pt x="210" y="123"/>
                    <a:pt x="210" y="193"/>
                  </a:cubicBezTo>
                  <a:cubicBezTo>
                    <a:pt x="210" y="490"/>
                    <a:pt x="140" y="805"/>
                    <a:pt x="0" y="1085"/>
                  </a:cubicBezTo>
                  <a:lnTo>
                    <a:pt x="1399" y="1854"/>
                  </a:lnTo>
                  <a:lnTo>
                    <a:pt x="3077" y="1854"/>
                  </a:lnTo>
                  <a:lnTo>
                    <a:pt x="1189" y="5665"/>
                  </a:lnTo>
                  <a:lnTo>
                    <a:pt x="455" y="5665"/>
                  </a:lnTo>
                  <a:lnTo>
                    <a:pt x="455" y="6731"/>
                  </a:lnTo>
                  <a:cubicBezTo>
                    <a:pt x="455" y="8462"/>
                    <a:pt x="1853" y="9860"/>
                    <a:pt x="3584" y="9860"/>
                  </a:cubicBezTo>
                  <a:cubicBezTo>
                    <a:pt x="5314" y="9860"/>
                    <a:pt x="6713" y="8462"/>
                    <a:pt x="6713" y="6731"/>
                  </a:cubicBezTo>
                  <a:lnTo>
                    <a:pt x="6713" y="5665"/>
                  </a:lnTo>
                  <a:lnTo>
                    <a:pt x="5979" y="5665"/>
                  </a:lnTo>
                  <a:lnTo>
                    <a:pt x="4126" y="1854"/>
                  </a:lnTo>
                  <a:lnTo>
                    <a:pt x="6923" y="1854"/>
                  </a:lnTo>
                  <a:lnTo>
                    <a:pt x="6923" y="805"/>
                  </a:lnTo>
                  <a:lnTo>
                    <a:pt x="1678" y="805"/>
                  </a:lnTo>
                  <a:lnTo>
                    <a:pt x="21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3" name="Google Shape;2263;p57"/>
            <p:cNvSpPr/>
            <p:nvPr/>
          </p:nvSpPr>
          <p:spPr>
            <a:xfrm>
              <a:off x="6214800" y="4083775"/>
              <a:ext cx="173075" cy="246525"/>
            </a:xfrm>
            <a:custGeom>
              <a:rect b="b" l="l" r="r" t="t"/>
              <a:pathLst>
                <a:path extrusionOk="0" h="9861" w="6923">
                  <a:moveTo>
                    <a:pt x="3322" y="3165"/>
                  </a:moveTo>
                  <a:lnTo>
                    <a:pt x="4545" y="5665"/>
                  </a:lnTo>
                  <a:lnTo>
                    <a:pt x="2098" y="5665"/>
                  </a:lnTo>
                  <a:lnTo>
                    <a:pt x="3322" y="3165"/>
                  </a:lnTo>
                  <a:close/>
                  <a:moveTo>
                    <a:pt x="6713" y="1"/>
                  </a:moveTo>
                  <a:lnTo>
                    <a:pt x="5244" y="805"/>
                  </a:lnTo>
                  <a:lnTo>
                    <a:pt x="0" y="805"/>
                  </a:lnTo>
                  <a:lnTo>
                    <a:pt x="0" y="1854"/>
                  </a:lnTo>
                  <a:lnTo>
                    <a:pt x="2815" y="1854"/>
                  </a:lnTo>
                  <a:lnTo>
                    <a:pt x="927" y="5665"/>
                  </a:lnTo>
                  <a:lnTo>
                    <a:pt x="192" y="5665"/>
                  </a:lnTo>
                  <a:lnTo>
                    <a:pt x="192" y="6731"/>
                  </a:lnTo>
                  <a:cubicBezTo>
                    <a:pt x="192" y="8462"/>
                    <a:pt x="1591" y="9860"/>
                    <a:pt x="3322" y="9860"/>
                  </a:cubicBezTo>
                  <a:cubicBezTo>
                    <a:pt x="5052" y="9860"/>
                    <a:pt x="6451" y="8462"/>
                    <a:pt x="6451" y="6731"/>
                  </a:cubicBezTo>
                  <a:lnTo>
                    <a:pt x="6451" y="5665"/>
                  </a:lnTo>
                  <a:lnTo>
                    <a:pt x="5716" y="5665"/>
                  </a:lnTo>
                  <a:lnTo>
                    <a:pt x="3846" y="1854"/>
                  </a:lnTo>
                  <a:lnTo>
                    <a:pt x="5507" y="1854"/>
                  </a:lnTo>
                  <a:lnTo>
                    <a:pt x="6923" y="1085"/>
                  </a:lnTo>
                  <a:cubicBezTo>
                    <a:pt x="6765" y="805"/>
                    <a:pt x="6695" y="490"/>
                    <a:pt x="6695" y="193"/>
                  </a:cubicBezTo>
                  <a:cubicBezTo>
                    <a:pt x="6695" y="123"/>
                    <a:pt x="6695" y="53"/>
                    <a:pt x="671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64" name="Google Shape;2264;p57"/>
          <p:cNvGrpSpPr/>
          <p:nvPr/>
        </p:nvGrpSpPr>
        <p:grpSpPr>
          <a:xfrm>
            <a:off x="10683464" y="7745279"/>
            <a:ext cx="772410" cy="772410"/>
            <a:chOff x="5463100" y="4012550"/>
            <a:chExt cx="447100" cy="447100"/>
          </a:xfrm>
        </p:grpSpPr>
        <p:sp>
          <p:nvSpPr>
            <p:cNvPr id="2265" name="Google Shape;2265;p57"/>
            <p:cNvSpPr/>
            <p:nvPr/>
          </p:nvSpPr>
          <p:spPr>
            <a:xfrm>
              <a:off x="5463100" y="4370475"/>
              <a:ext cx="251750" cy="89175"/>
            </a:xfrm>
            <a:custGeom>
              <a:rect b="b" l="l" r="r" t="t"/>
              <a:pathLst>
                <a:path extrusionOk="0" h="3567" w="10070">
                  <a:moveTo>
                    <a:pt x="0" y="1"/>
                  </a:moveTo>
                  <a:lnTo>
                    <a:pt x="0" y="3567"/>
                  </a:lnTo>
                  <a:lnTo>
                    <a:pt x="10069" y="3567"/>
                  </a:lnTo>
                  <a:lnTo>
                    <a:pt x="1006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6" name="Google Shape;2266;p57"/>
            <p:cNvSpPr/>
            <p:nvPr/>
          </p:nvSpPr>
          <p:spPr>
            <a:xfrm>
              <a:off x="5652775" y="4012550"/>
              <a:ext cx="175275" cy="175700"/>
            </a:xfrm>
            <a:custGeom>
              <a:rect b="b" l="l" r="r" t="t"/>
              <a:pathLst>
                <a:path extrusionOk="0" h="7028" w="7011">
                  <a:moveTo>
                    <a:pt x="1573" y="0"/>
                  </a:moveTo>
                  <a:lnTo>
                    <a:pt x="0" y="1574"/>
                  </a:lnTo>
                  <a:lnTo>
                    <a:pt x="5419" y="7028"/>
                  </a:lnTo>
                  <a:lnTo>
                    <a:pt x="7010" y="5455"/>
                  </a:lnTo>
                  <a:lnTo>
                    <a:pt x="157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7" name="Google Shape;2267;p57"/>
            <p:cNvSpPr/>
            <p:nvPr/>
          </p:nvSpPr>
          <p:spPr>
            <a:xfrm>
              <a:off x="5555750" y="4078550"/>
              <a:ext cx="293275" cy="293700"/>
            </a:xfrm>
            <a:custGeom>
              <a:rect b="b" l="l" r="r" t="t"/>
              <a:pathLst>
                <a:path extrusionOk="0" h="11748" w="11731">
                  <a:moveTo>
                    <a:pt x="3462" y="0"/>
                  </a:moveTo>
                  <a:cubicBezTo>
                    <a:pt x="2762" y="420"/>
                    <a:pt x="2098" y="944"/>
                    <a:pt x="1521" y="1521"/>
                  </a:cubicBezTo>
                  <a:cubicBezTo>
                    <a:pt x="944" y="2098"/>
                    <a:pt x="437" y="2745"/>
                    <a:pt x="0" y="3426"/>
                  </a:cubicBezTo>
                  <a:lnTo>
                    <a:pt x="4738" y="8181"/>
                  </a:lnTo>
                  <a:cubicBezTo>
                    <a:pt x="4947" y="8059"/>
                    <a:pt x="5157" y="7919"/>
                    <a:pt x="5367" y="7779"/>
                  </a:cubicBezTo>
                  <a:lnTo>
                    <a:pt x="9318" y="11748"/>
                  </a:lnTo>
                  <a:lnTo>
                    <a:pt x="11730" y="9335"/>
                  </a:lnTo>
                  <a:lnTo>
                    <a:pt x="7762" y="5384"/>
                  </a:lnTo>
                  <a:cubicBezTo>
                    <a:pt x="7919" y="5157"/>
                    <a:pt x="8059" y="4947"/>
                    <a:pt x="8181" y="4738"/>
                  </a:cubicBezTo>
                  <a:lnTo>
                    <a:pt x="346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8" name="Google Shape;2268;p57"/>
            <p:cNvSpPr/>
            <p:nvPr/>
          </p:nvSpPr>
          <p:spPr>
            <a:xfrm>
              <a:off x="5807475" y="4330700"/>
              <a:ext cx="102725" cy="102725"/>
            </a:xfrm>
            <a:custGeom>
              <a:rect b="b" l="l" r="r" t="t"/>
              <a:pathLst>
                <a:path extrusionOk="0" h="4109" w="4109">
                  <a:moveTo>
                    <a:pt x="2395" y="1"/>
                  </a:moveTo>
                  <a:lnTo>
                    <a:pt x="0" y="2396"/>
                  </a:lnTo>
                  <a:lnTo>
                    <a:pt x="1714" y="4109"/>
                  </a:lnTo>
                  <a:lnTo>
                    <a:pt x="4109" y="1714"/>
                  </a:lnTo>
                  <a:lnTo>
                    <a:pt x="239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69" name="Google Shape;2269;p57"/>
            <p:cNvSpPr/>
            <p:nvPr/>
          </p:nvSpPr>
          <p:spPr>
            <a:xfrm>
              <a:off x="5489325" y="4174700"/>
              <a:ext cx="175700" cy="176125"/>
            </a:xfrm>
            <a:custGeom>
              <a:rect b="b" l="l" r="r" t="t"/>
              <a:pathLst>
                <a:path extrusionOk="0" h="7045" w="7028">
                  <a:moveTo>
                    <a:pt x="1608" y="0"/>
                  </a:moveTo>
                  <a:lnTo>
                    <a:pt x="0" y="1608"/>
                  </a:lnTo>
                  <a:lnTo>
                    <a:pt x="5437" y="7045"/>
                  </a:lnTo>
                  <a:lnTo>
                    <a:pt x="7028" y="5472"/>
                  </a:lnTo>
                  <a:lnTo>
                    <a:pt x="160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0" name="Google Shape;2270;p57"/>
          <p:cNvGrpSpPr/>
          <p:nvPr/>
        </p:nvGrpSpPr>
        <p:grpSpPr>
          <a:xfrm>
            <a:off x="9399167" y="7743249"/>
            <a:ext cx="773922" cy="772237"/>
            <a:chOff x="4719700" y="4011375"/>
            <a:chExt cx="447975" cy="447000"/>
          </a:xfrm>
        </p:grpSpPr>
        <p:sp>
          <p:nvSpPr>
            <p:cNvPr id="2271" name="Google Shape;2271;p57"/>
            <p:cNvSpPr/>
            <p:nvPr/>
          </p:nvSpPr>
          <p:spPr>
            <a:xfrm>
              <a:off x="4743300" y="4309600"/>
              <a:ext cx="401225" cy="148775"/>
            </a:xfrm>
            <a:custGeom>
              <a:rect b="b" l="l" r="r" t="t"/>
              <a:pathLst>
                <a:path extrusionOk="0" h="5951" w="16049">
                  <a:moveTo>
                    <a:pt x="4185" y="0"/>
                  </a:moveTo>
                  <a:cubicBezTo>
                    <a:pt x="3102" y="0"/>
                    <a:pt x="2014" y="571"/>
                    <a:pt x="1469" y="1736"/>
                  </a:cubicBezTo>
                  <a:lnTo>
                    <a:pt x="0" y="1736"/>
                  </a:lnTo>
                  <a:lnTo>
                    <a:pt x="0" y="2785"/>
                  </a:lnTo>
                  <a:lnTo>
                    <a:pt x="1207" y="2785"/>
                  </a:lnTo>
                  <a:lnTo>
                    <a:pt x="1207" y="2995"/>
                  </a:lnTo>
                  <a:cubicBezTo>
                    <a:pt x="1224" y="4603"/>
                    <a:pt x="2518" y="5914"/>
                    <a:pt x="4126" y="5949"/>
                  </a:cubicBezTo>
                  <a:cubicBezTo>
                    <a:pt x="4148" y="5950"/>
                    <a:pt x="4170" y="5950"/>
                    <a:pt x="4192" y="5950"/>
                  </a:cubicBezTo>
                  <a:cubicBezTo>
                    <a:pt x="5772" y="5950"/>
                    <a:pt x="7099" y="4721"/>
                    <a:pt x="7185" y="3117"/>
                  </a:cubicBezTo>
                  <a:cubicBezTo>
                    <a:pt x="7421" y="2899"/>
                    <a:pt x="7723" y="2790"/>
                    <a:pt x="8024" y="2790"/>
                  </a:cubicBezTo>
                  <a:cubicBezTo>
                    <a:pt x="8326" y="2790"/>
                    <a:pt x="8627" y="2899"/>
                    <a:pt x="8863" y="3117"/>
                  </a:cubicBezTo>
                  <a:cubicBezTo>
                    <a:pt x="8950" y="4721"/>
                    <a:pt x="10277" y="5950"/>
                    <a:pt x="11856" y="5950"/>
                  </a:cubicBezTo>
                  <a:cubicBezTo>
                    <a:pt x="11878" y="5950"/>
                    <a:pt x="11901" y="5950"/>
                    <a:pt x="11923" y="5949"/>
                  </a:cubicBezTo>
                  <a:cubicBezTo>
                    <a:pt x="13531" y="5914"/>
                    <a:pt x="14825" y="4603"/>
                    <a:pt x="14842" y="2995"/>
                  </a:cubicBezTo>
                  <a:lnTo>
                    <a:pt x="14842" y="2785"/>
                  </a:lnTo>
                  <a:lnTo>
                    <a:pt x="16048" y="2785"/>
                  </a:lnTo>
                  <a:lnTo>
                    <a:pt x="16048" y="1736"/>
                  </a:lnTo>
                  <a:lnTo>
                    <a:pt x="14580" y="1736"/>
                  </a:lnTo>
                  <a:cubicBezTo>
                    <a:pt x="14073" y="670"/>
                    <a:pt x="13024" y="6"/>
                    <a:pt x="11853" y="6"/>
                  </a:cubicBezTo>
                  <a:cubicBezTo>
                    <a:pt x="10577" y="6"/>
                    <a:pt x="9458" y="792"/>
                    <a:pt x="9038" y="1981"/>
                  </a:cubicBezTo>
                  <a:cubicBezTo>
                    <a:pt x="8715" y="1815"/>
                    <a:pt x="8365" y="1732"/>
                    <a:pt x="8016" y="1732"/>
                  </a:cubicBezTo>
                  <a:cubicBezTo>
                    <a:pt x="7666" y="1732"/>
                    <a:pt x="7316" y="1815"/>
                    <a:pt x="6993" y="1981"/>
                  </a:cubicBezTo>
                  <a:cubicBezTo>
                    <a:pt x="6529" y="671"/>
                    <a:pt x="5360" y="0"/>
                    <a:pt x="418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2" name="Google Shape;2272;p57"/>
            <p:cNvSpPr/>
            <p:nvPr/>
          </p:nvSpPr>
          <p:spPr>
            <a:xfrm>
              <a:off x="4750300" y="4011375"/>
              <a:ext cx="386800" cy="181700"/>
            </a:xfrm>
            <a:custGeom>
              <a:rect b="b" l="l" r="r" t="t"/>
              <a:pathLst>
                <a:path extrusionOk="0" h="7268" w="15472">
                  <a:moveTo>
                    <a:pt x="4268" y="0"/>
                  </a:moveTo>
                  <a:cubicBezTo>
                    <a:pt x="3524" y="0"/>
                    <a:pt x="2811" y="439"/>
                    <a:pt x="2517" y="1166"/>
                  </a:cubicBezTo>
                  <a:lnTo>
                    <a:pt x="0" y="7267"/>
                  </a:lnTo>
                  <a:lnTo>
                    <a:pt x="15471" y="7267"/>
                  </a:lnTo>
                  <a:lnTo>
                    <a:pt x="12989" y="1166"/>
                  </a:lnTo>
                  <a:cubicBezTo>
                    <a:pt x="12682" y="439"/>
                    <a:pt x="11975" y="0"/>
                    <a:pt x="11235" y="0"/>
                  </a:cubicBezTo>
                  <a:cubicBezTo>
                    <a:pt x="10961" y="0"/>
                    <a:pt x="10683" y="60"/>
                    <a:pt x="10419" y="187"/>
                  </a:cubicBezTo>
                  <a:lnTo>
                    <a:pt x="8111" y="1271"/>
                  </a:lnTo>
                  <a:cubicBezTo>
                    <a:pt x="7998" y="1324"/>
                    <a:pt x="7875" y="1350"/>
                    <a:pt x="7751" y="1350"/>
                  </a:cubicBezTo>
                  <a:cubicBezTo>
                    <a:pt x="7626" y="1350"/>
                    <a:pt x="7500" y="1324"/>
                    <a:pt x="7377" y="1271"/>
                  </a:cubicBezTo>
                  <a:lnTo>
                    <a:pt x="5087" y="187"/>
                  </a:lnTo>
                  <a:cubicBezTo>
                    <a:pt x="4823" y="60"/>
                    <a:pt x="4544" y="0"/>
                    <a:pt x="4268"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3" name="Google Shape;2273;p57"/>
            <p:cNvSpPr/>
            <p:nvPr/>
          </p:nvSpPr>
          <p:spPr>
            <a:xfrm>
              <a:off x="4719700" y="4219275"/>
              <a:ext cx="447975" cy="63375"/>
            </a:xfrm>
            <a:custGeom>
              <a:rect b="b" l="l" r="r" t="t"/>
              <a:pathLst>
                <a:path extrusionOk="0" h="2535" w="17919">
                  <a:moveTo>
                    <a:pt x="0" y="0"/>
                  </a:moveTo>
                  <a:lnTo>
                    <a:pt x="0" y="2535"/>
                  </a:lnTo>
                  <a:lnTo>
                    <a:pt x="17919" y="2535"/>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4" name="Google Shape;2274;p57"/>
          <p:cNvGrpSpPr/>
          <p:nvPr/>
        </p:nvGrpSpPr>
        <p:grpSpPr>
          <a:xfrm>
            <a:off x="8109600" y="7744890"/>
            <a:ext cx="805623" cy="770164"/>
            <a:chOff x="3973250" y="4012325"/>
            <a:chExt cx="466325" cy="445800"/>
          </a:xfrm>
        </p:grpSpPr>
        <p:sp>
          <p:nvSpPr>
            <p:cNvPr id="2275" name="Google Shape;2275;p57"/>
            <p:cNvSpPr/>
            <p:nvPr/>
          </p:nvSpPr>
          <p:spPr>
            <a:xfrm>
              <a:off x="4152875" y="4088600"/>
              <a:ext cx="203225" cy="187600"/>
            </a:xfrm>
            <a:custGeom>
              <a:rect b="b" l="l" r="r" t="t"/>
              <a:pathLst>
                <a:path extrusionOk="0" h="7504" w="8129">
                  <a:moveTo>
                    <a:pt x="4545" y="1329"/>
                  </a:moveTo>
                  <a:lnTo>
                    <a:pt x="4545" y="4440"/>
                  </a:lnTo>
                  <a:lnTo>
                    <a:pt x="3496" y="4440"/>
                  </a:lnTo>
                  <a:lnTo>
                    <a:pt x="3496" y="1329"/>
                  </a:lnTo>
                  <a:close/>
                  <a:moveTo>
                    <a:pt x="4545" y="5105"/>
                  </a:moveTo>
                  <a:lnTo>
                    <a:pt x="4545" y="6171"/>
                  </a:lnTo>
                  <a:lnTo>
                    <a:pt x="3479" y="6171"/>
                  </a:lnTo>
                  <a:lnTo>
                    <a:pt x="3479" y="5105"/>
                  </a:lnTo>
                  <a:close/>
                  <a:moveTo>
                    <a:pt x="4003" y="0"/>
                  </a:moveTo>
                  <a:cubicBezTo>
                    <a:pt x="2220" y="0"/>
                    <a:pt x="682" y="1276"/>
                    <a:pt x="332" y="3024"/>
                  </a:cubicBezTo>
                  <a:cubicBezTo>
                    <a:pt x="0" y="4790"/>
                    <a:pt x="944" y="6538"/>
                    <a:pt x="2587" y="7220"/>
                  </a:cubicBezTo>
                  <a:cubicBezTo>
                    <a:pt x="3054" y="7412"/>
                    <a:pt x="3541" y="7504"/>
                    <a:pt x="4021" y="7504"/>
                  </a:cubicBezTo>
                  <a:cubicBezTo>
                    <a:pt x="5248" y="7504"/>
                    <a:pt x="6434" y="6902"/>
                    <a:pt x="7150" y="5821"/>
                  </a:cubicBezTo>
                  <a:cubicBezTo>
                    <a:pt x="8129" y="4336"/>
                    <a:pt x="7937" y="2360"/>
                    <a:pt x="6660" y="1102"/>
                  </a:cubicBezTo>
                  <a:cubicBezTo>
                    <a:pt x="5961" y="385"/>
                    <a:pt x="5000" y="0"/>
                    <a:pt x="4003"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6" name="Google Shape;2276;p57"/>
            <p:cNvSpPr/>
            <p:nvPr/>
          </p:nvSpPr>
          <p:spPr>
            <a:xfrm>
              <a:off x="3973250" y="4012325"/>
              <a:ext cx="466325" cy="445800"/>
            </a:xfrm>
            <a:custGeom>
              <a:rect b="b" l="l" r="r" t="t"/>
              <a:pathLst>
                <a:path extrusionOk="0" h="17832" w="18653">
                  <a:moveTo>
                    <a:pt x="11180" y="1994"/>
                  </a:moveTo>
                  <a:cubicBezTo>
                    <a:pt x="11495" y="1994"/>
                    <a:pt x="11814" y="2025"/>
                    <a:pt x="12132" y="2090"/>
                  </a:cubicBezTo>
                  <a:cubicBezTo>
                    <a:pt x="14370" y="2527"/>
                    <a:pt x="15996" y="4502"/>
                    <a:pt x="15996" y="6792"/>
                  </a:cubicBezTo>
                  <a:cubicBezTo>
                    <a:pt x="15996" y="8068"/>
                    <a:pt x="15489" y="9292"/>
                    <a:pt x="14597" y="10201"/>
                  </a:cubicBezTo>
                  <a:cubicBezTo>
                    <a:pt x="13664" y="11124"/>
                    <a:pt x="12432" y="11604"/>
                    <a:pt x="11191" y="11604"/>
                  </a:cubicBezTo>
                  <a:cubicBezTo>
                    <a:pt x="10269" y="11604"/>
                    <a:pt x="9343" y="11339"/>
                    <a:pt x="8531" y="10795"/>
                  </a:cubicBezTo>
                  <a:cubicBezTo>
                    <a:pt x="6608" y="9519"/>
                    <a:pt x="5874" y="7072"/>
                    <a:pt x="6748" y="4957"/>
                  </a:cubicBezTo>
                  <a:cubicBezTo>
                    <a:pt x="7499" y="3140"/>
                    <a:pt x="9267" y="1994"/>
                    <a:pt x="11180" y="1994"/>
                  </a:cubicBezTo>
                  <a:close/>
                  <a:moveTo>
                    <a:pt x="11257" y="0"/>
                  </a:moveTo>
                  <a:cubicBezTo>
                    <a:pt x="9586" y="0"/>
                    <a:pt x="7913" y="608"/>
                    <a:pt x="6591" y="1828"/>
                  </a:cubicBezTo>
                  <a:cubicBezTo>
                    <a:pt x="3916" y="4310"/>
                    <a:pt x="3654" y="8470"/>
                    <a:pt x="5996" y="11267"/>
                  </a:cubicBezTo>
                  <a:lnTo>
                    <a:pt x="5385" y="11862"/>
                  </a:lnTo>
                  <a:lnTo>
                    <a:pt x="4441" y="10935"/>
                  </a:lnTo>
                  <a:lnTo>
                    <a:pt x="717" y="14659"/>
                  </a:lnTo>
                  <a:cubicBezTo>
                    <a:pt x="0" y="15393"/>
                    <a:pt x="0" y="16564"/>
                    <a:pt x="717" y="17281"/>
                  </a:cubicBezTo>
                  <a:cubicBezTo>
                    <a:pt x="1075" y="17648"/>
                    <a:pt x="1552" y="17832"/>
                    <a:pt x="2028" y="17832"/>
                  </a:cubicBezTo>
                  <a:cubicBezTo>
                    <a:pt x="2504" y="17832"/>
                    <a:pt x="2981" y="17648"/>
                    <a:pt x="3339" y="17281"/>
                  </a:cubicBezTo>
                  <a:lnTo>
                    <a:pt x="7063" y="13540"/>
                  </a:lnTo>
                  <a:lnTo>
                    <a:pt x="6136" y="12596"/>
                  </a:lnTo>
                  <a:lnTo>
                    <a:pt x="6731" y="12002"/>
                  </a:lnTo>
                  <a:cubicBezTo>
                    <a:pt x="8010" y="13073"/>
                    <a:pt x="9571" y="13600"/>
                    <a:pt x="11126" y="13600"/>
                  </a:cubicBezTo>
                  <a:cubicBezTo>
                    <a:pt x="12970" y="13600"/>
                    <a:pt x="14806" y="12859"/>
                    <a:pt x="16153" y="11407"/>
                  </a:cubicBezTo>
                  <a:cubicBezTo>
                    <a:pt x="18653" y="8733"/>
                    <a:pt x="18600" y="4572"/>
                    <a:pt x="16048" y="1950"/>
                  </a:cubicBezTo>
                  <a:cubicBezTo>
                    <a:pt x="14714" y="652"/>
                    <a:pt x="12987" y="0"/>
                    <a:pt x="1125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77" name="Google Shape;2277;p57"/>
          <p:cNvGrpSpPr/>
          <p:nvPr/>
        </p:nvGrpSpPr>
        <p:grpSpPr>
          <a:xfrm>
            <a:off x="6832082" y="7743033"/>
            <a:ext cx="773965" cy="773922"/>
            <a:chOff x="3233775" y="4011250"/>
            <a:chExt cx="448000" cy="447975"/>
          </a:xfrm>
        </p:grpSpPr>
        <p:sp>
          <p:nvSpPr>
            <p:cNvPr id="2278" name="Google Shape;2278;p57"/>
            <p:cNvSpPr/>
            <p:nvPr/>
          </p:nvSpPr>
          <p:spPr>
            <a:xfrm>
              <a:off x="3261750" y="4093400"/>
              <a:ext cx="56400" cy="129375"/>
            </a:xfrm>
            <a:custGeom>
              <a:rect b="b" l="l" r="r" t="t"/>
              <a:pathLst>
                <a:path extrusionOk="0" h="5175" w="2256">
                  <a:moveTo>
                    <a:pt x="1" y="1"/>
                  </a:moveTo>
                  <a:lnTo>
                    <a:pt x="1" y="5175"/>
                  </a:lnTo>
                  <a:lnTo>
                    <a:pt x="2256" y="5175"/>
                  </a:lnTo>
                  <a:lnTo>
                    <a:pt x="225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9" name="Google Shape;2279;p57"/>
            <p:cNvSpPr/>
            <p:nvPr/>
          </p:nvSpPr>
          <p:spPr>
            <a:xfrm>
              <a:off x="3513050" y="4093400"/>
              <a:ext cx="58150" cy="83050"/>
            </a:xfrm>
            <a:custGeom>
              <a:rect b="b" l="l" r="r" t="t"/>
              <a:pathLst>
                <a:path extrusionOk="0" h="3322" w="2326">
                  <a:moveTo>
                    <a:pt x="0" y="1"/>
                  </a:moveTo>
                  <a:lnTo>
                    <a:pt x="0" y="3322"/>
                  </a:lnTo>
                  <a:lnTo>
                    <a:pt x="2325" y="3322"/>
                  </a:lnTo>
                  <a:lnTo>
                    <a:pt x="232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0" name="Google Shape;2280;p57"/>
            <p:cNvSpPr/>
            <p:nvPr/>
          </p:nvSpPr>
          <p:spPr>
            <a:xfrm>
              <a:off x="3344350" y="4093400"/>
              <a:ext cx="58150" cy="129375"/>
            </a:xfrm>
            <a:custGeom>
              <a:rect b="b" l="l" r="r" t="t"/>
              <a:pathLst>
                <a:path extrusionOk="0" h="5175" w="2326">
                  <a:moveTo>
                    <a:pt x="1" y="1"/>
                  </a:moveTo>
                  <a:lnTo>
                    <a:pt x="1" y="5175"/>
                  </a:lnTo>
                  <a:lnTo>
                    <a:pt x="2326" y="5175"/>
                  </a:lnTo>
                  <a:lnTo>
                    <a:pt x="232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1" name="Google Shape;2281;p57"/>
            <p:cNvSpPr/>
            <p:nvPr/>
          </p:nvSpPr>
          <p:spPr>
            <a:xfrm>
              <a:off x="3492500" y="4202650"/>
              <a:ext cx="78700" cy="65575"/>
            </a:xfrm>
            <a:custGeom>
              <a:rect b="b" l="l" r="r" t="t"/>
              <a:pathLst>
                <a:path extrusionOk="0" h="2623" w="3148">
                  <a:moveTo>
                    <a:pt x="2116" y="805"/>
                  </a:moveTo>
                  <a:lnTo>
                    <a:pt x="2116" y="1871"/>
                  </a:lnTo>
                  <a:lnTo>
                    <a:pt x="1050" y="1871"/>
                  </a:lnTo>
                  <a:lnTo>
                    <a:pt x="1050" y="805"/>
                  </a:lnTo>
                  <a:close/>
                  <a:moveTo>
                    <a:pt x="1" y="1"/>
                  </a:moveTo>
                  <a:lnTo>
                    <a:pt x="1" y="2623"/>
                  </a:lnTo>
                  <a:lnTo>
                    <a:pt x="3147" y="2623"/>
                  </a:lnTo>
                  <a:lnTo>
                    <a:pt x="314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2" name="Google Shape;2282;p57"/>
            <p:cNvSpPr/>
            <p:nvPr/>
          </p:nvSpPr>
          <p:spPr>
            <a:xfrm>
              <a:off x="3233775" y="4011250"/>
              <a:ext cx="448000" cy="55950"/>
            </a:xfrm>
            <a:custGeom>
              <a:rect b="b" l="l" r="r" t="t"/>
              <a:pathLst>
                <a:path extrusionOk="0" h="2238" w="17920">
                  <a:moveTo>
                    <a:pt x="1" y="0"/>
                  </a:moveTo>
                  <a:lnTo>
                    <a:pt x="1" y="2238"/>
                  </a:lnTo>
                  <a:lnTo>
                    <a:pt x="17919" y="2238"/>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3" name="Google Shape;2283;p57"/>
            <p:cNvSpPr/>
            <p:nvPr/>
          </p:nvSpPr>
          <p:spPr>
            <a:xfrm>
              <a:off x="3597400" y="4093400"/>
              <a:ext cx="56400" cy="129375"/>
            </a:xfrm>
            <a:custGeom>
              <a:rect b="b" l="l" r="r" t="t"/>
              <a:pathLst>
                <a:path extrusionOk="0" h="5175" w="2256">
                  <a:moveTo>
                    <a:pt x="0" y="1"/>
                  </a:moveTo>
                  <a:lnTo>
                    <a:pt x="0" y="3322"/>
                  </a:lnTo>
                  <a:lnTo>
                    <a:pt x="0" y="5175"/>
                  </a:lnTo>
                  <a:lnTo>
                    <a:pt x="2255" y="5175"/>
                  </a:lnTo>
                  <a:lnTo>
                    <a:pt x="225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4" name="Google Shape;2284;p57"/>
            <p:cNvSpPr/>
            <p:nvPr/>
          </p:nvSpPr>
          <p:spPr>
            <a:xfrm>
              <a:off x="3428700" y="4093400"/>
              <a:ext cx="58150" cy="129375"/>
            </a:xfrm>
            <a:custGeom>
              <a:rect b="b" l="l" r="r" t="t"/>
              <a:pathLst>
                <a:path extrusionOk="0" h="5175" w="2326">
                  <a:moveTo>
                    <a:pt x="1" y="1"/>
                  </a:moveTo>
                  <a:lnTo>
                    <a:pt x="1" y="5175"/>
                  </a:lnTo>
                  <a:lnTo>
                    <a:pt x="1504" y="5175"/>
                  </a:lnTo>
                  <a:lnTo>
                    <a:pt x="1504" y="3322"/>
                  </a:lnTo>
                  <a:lnTo>
                    <a:pt x="2326" y="3322"/>
                  </a:lnTo>
                  <a:lnTo>
                    <a:pt x="232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5" name="Google Shape;2285;p57"/>
            <p:cNvSpPr/>
            <p:nvPr/>
          </p:nvSpPr>
          <p:spPr>
            <a:xfrm>
              <a:off x="3597400" y="4248975"/>
              <a:ext cx="56400" cy="129825"/>
            </a:xfrm>
            <a:custGeom>
              <a:rect b="b" l="l" r="r" t="t"/>
              <a:pathLst>
                <a:path extrusionOk="0" h="5193" w="2256">
                  <a:moveTo>
                    <a:pt x="0" y="1"/>
                  </a:moveTo>
                  <a:lnTo>
                    <a:pt x="0" y="5193"/>
                  </a:lnTo>
                  <a:lnTo>
                    <a:pt x="2255" y="5193"/>
                  </a:lnTo>
                  <a:lnTo>
                    <a:pt x="225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6" name="Google Shape;2286;p57"/>
            <p:cNvSpPr/>
            <p:nvPr/>
          </p:nvSpPr>
          <p:spPr>
            <a:xfrm>
              <a:off x="3233775" y="4405000"/>
              <a:ext cx="448000" cy="54225"/>
            </a:xfrm>
            <a:custGeom>
              <a:rect b="b" l="l" r="r" t="t"/>
              <a:pathLst>
                <a:path extrusionOk="0" h="2169" w="17920">
                  <a:moveTo>
                    <a:pt x="1" y="1"/>
                  </a:moveTo>
                  <a:lnTo>
                    <a:pt x="1" y="2168"/>
                  </a:lnTo>
                  <a:lnTo>
                    <a:pt x="17919" y="2168"/>
                  </a:lnTo>
                  <a:lnTo>
                    <a:pt x="1791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7" name="Google Shape;2287;p57"/>
            <p:cNvSpPr/>
            <p:nvPr/>
          </p:nvSpPr>
          <p:spPr>
            <a:xfrm>
              <a:off x="3513050" y="4294425"/>
              <a:ext cx="58150" cy="84375"/>
            </a:xfrm>
            <a:custGeom>
              <a:rect b="b" l="l" r="r" t="t"/>
              <a:pathLst>
                <a:path extrusionOk="0" h="3375" w="2326">
                  <a:moveTo>
                    <a:pt x="0" y="1"/>
                  </a:moveTo>
                  <a:lnTo>
                    <a:pt x="0" y="3375"/>
                  </a:lnTo>
                  <a:lnTo>
                    <a:pt x="2325" y="3375"/>
                  </a:lnTo>
                  <a:lnTo>
                    <a:pt x="232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8" name="Google Shape;2288;p57"/>
            <p:cNvSpPr/>
            <p:nvPr/>
          </p:nvSpPr>
          <p:spPr>
            <a:xfrm>
              <a:off x="3261750" y="4248975"/>
              <a:ext cx="56400" cy="129825"/>
            </a:xfrm>
            <a:custGeom>
              <a:rect b="b" l="l" r="r" t="t"/>
              <a:pathLst>
                <a:path extrusionOk="0" h="5193" w="2256">
                  <a:moveTo>
                    <a:pt x="1" y="1"/>
                  </a:moveTo>
                  <a:lnTo>
                    <a:pt x="1" y="5193"/>
                  </a:lnTo>
                  <a:lnTo>
                    <a:pt x="2256" y="5193"/>
                  </a:lnTo>
                  <a:lnTo>
                    <a:pt x="225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9" name="Google Shape;2289;p57"/>
            <p:cNvSpPr/>
            <p:nvPr/>
          </p:nvSpPr>
          <p:spPr>
            <a:xfrm>
              <a:off x="3344350" y="4248975"/>
              <a:ext cx="58150" cy="129825"/>
            </a:xfrm>
            <a:custGeom>
              <a:rect b="b" l="l" r="r" t="t"/>
              <a:pathLst>
                <a:path extrusionOk="0" h="5193" w="2326">
                  <a:moveTo>
                    <a:pt x="1" y="1"/>
                  </a:moveTo>
                  <a:lnTo>
                    <a:pt x="1" y="5193"/>
                  </a:lnTo>
                  <a:lnTo>
                    <a:pt x="2326" y="5193"/>
                  </a:lnTo>
                  <a:lnTo>
                    <a:pt x="232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0" name="Google Shape;2290;p57"/>
            <p:cNvSpPr/>
            <p:nvPr/>
          </p:nvSpPr>
          <p:spPr>
            <a:xfrm>
              <a:off x="3428700" y="4248975"/>
              <a:ext cx="58150" cy="129825"/>
            </a:xfrm>
            <a:custGeom>
              <a:rect b="b" l="l" r="r" t="t"/>
              <a:pathLst>
                <a:path extrusionOk="0" h="5193" w="2326">
                  <a:moveTo>
                    <a:pt x="1" y="1"/>
                  </a:moveTo>
                  <a:lnTo>
                    <a:pt x="1" y="5193"/>
                  </a:lnTo>
                  <a:lnTo>
                    <a:pt x="2326" y="5193"/>
                  </a:lnTo>
                  <a:lnTo>
                    <a:pt x="2326" y="1836"/>
                  </a:lnTo>
                  <a:lnTo>
                    <a:pt x="1504" y="1836"/>
                  </a:lnTo>
                  <a:lnTo>
                    <a:pt x="150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1" name="Google Shape;2291;p57"/>
          <p:cNvGrpSpPr/>
          <p:nvPr/>
        </p:nvGrpSpPr>
        <p:grpSpPr>
          <a:xfrm>
            <a:off x="5599915" y="7743033"/>
            <a:ext cx="671259" cy="773922"/>
            <a:chOff x="2520550" y="4011250"/>
            <a:chExt cx="388550" cy="447975"/>
          </a:xfrm>
        </p:grpSpPr>
        <p:sp>
          <p:nvSpPr>
            <p:cNvPr id="2292" name="Google Shape;2292;p57"/>
            <p:cNvSpPr/>
            <p:nvPr/>
          </p:nvSpPr>
          <p:spPr>
            <a:xfrm>
              <a:off x="2546775" y="4409375"/>
              <a:ext cx="349200" cy="49850"/>
            </a:xfrm>
            <a:custGeom>
              <a:rect b="b" l="l" r="r" t="t"/>
              <a:pathLst>
                <a:path extrusionOk="0" h="1994" w="13968">
                  <a:moveTo>
                    <a:pt x="997" y="0"/>
                  </a:moveTo>
                  <a:cubicBezTo>
                    <a:pt x="455" y="0"/>
                    <a:pt x="0" y="455"/>
                    <a:pt x="0" y="997"/>
                  </a:cubicBezTo>
                  <a:cubicBezTo>
                    <a:pt x="0" y="1539"/>
                    <a:pt x="455" y="1993"/>
                    <a:pt x="997" y="1993"/>
                  </a:cubicBezTo>
                  <a:lnTo>
                    <a:pt x="13968" y="1993"/>
                  </a:lnTo>
                  <a:lnTo>
                    <a:pt x="1396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3" name="Google Shape;2293;p57"/>
            <p:cNvSpPr/>
            <p:nvPr/>
          </p:nvSpPr>
          <p:spPr>
            <a:xfrm>
              <a:off x="2684000" y="4080300"/>
              <a:ext cx="157350" cy="233400"/>
            </a:xfrm>
            <a:custGeom>
              <a:rect b="b" l="l" r="r" t="t"/>
              <a:pathLst>
                <a:path extrusionOk="0" h="9336" w="6294">
                  <a:moveTo>
                    <a:pt x="3671" y="1294"/>
                  </a:moveTo>
                  <a:lnTo>
                    <a:pt x="3671" y="3129"/>
                  </a:lnTo>
                  <a:lnTo>
                    <a:pt x="5262" y="3129"/>
                  </a:lnTo>
                  <a:lnTo>
                    <a:pt x="5280" y="4178"/>
                  </a:lnTo>
                  <a:lnTo>
                    <a:pt x="3671" y="4178"/>
                  </a:lnTo>
                  <a:lnTo>
                    <a:pt x="3671" y="8041"/>
                  </a:lnTo>
                  <a:lnTo>
                    <a:pt x="2623" y="8041"/>
                  </a:lnTo>
                  <a:lnTo>
                    <a:pt x="2623" y="4178"/>
                  </a:lnTo>
                  <a:lnTo>
                    <a:pt x="1014" y="4178"/>
                  </a:lnTo>
                  <a:lnTo>
                    <a:pt x="1014" y="3129"/>
                  </a:lnTo>
                  <a:lnTo>
                    <a:pt x="2623" y="3129"/>
                  </a:lnTo>
                  <a:lnTo>
                    <a:pt x="2623" y="1294"/>
                  </a:lnTo>
                  <a:close/>
                  <a:moveTo>
                    <a:pt x="0" y="0"/>
                  </a:moveTo>
                  <a:lnTo>
                    <a:pt x="0" y="9335"/>
                  </a:lnTo>
                  <a:lnTo>
                    <a:pt x="6294" y="9335"/>
                  </a:lnTo>
                  <a:lnTo>
                    <a:pt x="629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4" name="Google Shape;2294;p57"/>
            <p:cNvSpPr/>
            <p:nvPr/>
          </p:nvSpPr>
          <p:spPr>
            <a:xfrm>
              <a:off x="2520550" y="4011250"/>
              <a:ext cx="67750" cy="421750"/>
            </a:xfrm>
            <a:custGeom>
              <a:rect b="b" l="l" r="r" t="t"/>
              <a:pathLst>
                <a:path extrusionOk="0" h="16870" w="2710">
                  <a:moveTo>
                    <a:pt x="2046" y="0"/>
                  </a:moveTo>
                  <a:cubicBezTo>
                    <a:pt x="909" y="0"/>
                    <a:pt x="0" y="909"/>
                    <a:pt x="0" y="2045"/>
                  </a:cubicBezTo>
                  <a:lnTo>
                    <a:pt x="0" y="16869"/>
                  </a:lnTo>
                  <a:cubicBezTo>
                    <a:pt x="35" y="15768"/>
                    <a:pt x="927" y="14877"/>
                    <a:pt x="2046" y="14877"/>
                  </a:cubicBezTo>
                  <a:lnTo>
                    <a:pt x="2046" y="14894"/>
                  </a:lnTo>
                  <a:lnTo>
                    <a:pt x="2710" y="14894"/>
                  </a:lnTo>
                  <a:lnTo>
                    <a:pt x="271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5" name="Google Shape;2295;p57"/>
            <p:cNvSpPr/>
            <p:nvPr/>
          </p:nvSpPr>
          <p:spPr>
            <a:xfrm>
              <a:off x="2614500" y="4011250"/>
              <a:ext cx="294600" cy="372375"/>
            </a:xfrm>
            <a:custGeom>
              <a:rect b="b" l="l" r="r" t="t"/>
              <a:pathLst>
                <a:path extrusionOk="0" h="14895" w="11784">
                  <a:moveTo>
                    <a:pt x="10122" y="1713"/>
                  </a:moveTo>
                  <a:lnTo>
                    <a:pt x="10122" y="13146"/>
                  </a:lnTo>
                  <a:lnTo>
                    <a:pt x="1749" y="13146"/>
                  </a:lnTo>
                  <a:lnTo>
                    <a:pt x="1749" y="1713"/>
                  </a:lnTo>
                  <a:close/>
                  <a:moveTo>
                    <a:pt x="1" y="0"/>
                  </a:moveTo>
                  <a:lnTo>
                    <a:pt x="1" y="14894"/>
                  </a:lnTo>
                  <a:lnTo>
                    <a:pt x="11783" y="14894"/>
                  </a:lnTo>
                  <a:lnTo>
                    <a:pt x="1178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96" name="Google Shape;2296;p57"/>
          <p:cNvGrpSpPr/>
          <p:nvPr/>
        </p:nvGrpSpPr>
        <p:grpSpPr>
          <a:xfrm>
            <a:off x="4277092" y="7744501"/>
            <a:ext cx="753579" cy="771676"/>
            <a:chOff x="1754850" y="4012100"/>
            <a:chExt cx="436200" cy="446675"/>
          </a:xfrm>
        </p:grpSpPr>
        <p:sp>
          <p:nvSpPr>
            <p:cNvPr id="2297" name="Google Shape;2297;p57"/>
            <p:cNvSpPr/>
            <p:nvPr/>
          </p:nvSpPr>
          <p:spPr>
            <a:xfrm>
              <a:off x="1799000" y="4305800"/>
              <a:ext cx="108850" cy="108850"/>
            </a:xfrm>
            <a:custGeom>
              <a:rect b="b" l="l" r="r" t="t"/>
              <a:pathLst>
                <a:path extrusionOk="0" h="4354" w="4354">
                  <a:moveTo>
                    <a:pt x="962" y="0"/>
                  </a:moveTo>
                  <a:lnTo>
                    <a:pt x="1" y="962"/>
                  </a:lnTo>
                  <a:lnTo>
                    <a:pt x="3392" y="4353"/>
                  </a:lnTo>
                  <a:lnTo>
                    <a:pt x="4353" y="3392"/>
                  </a:lnTo>
                  <a:lnTo>
                    <a:pt x="96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8" name="Google Shape;2298;p57"/>
            <p:cNvSpPr/>
            <p:nvPr/>
          </p:nvSpPr>
          <p:spPr>
            <a:xfrm>
              <a:off x="1754850" y="4348200"/>
              <a:ext cx="110175" cy="110575"/>
            </a:xfrm>
            <a:custGeom>
              <a:rect b="b" l="l" r="r" t="t"/>
              <a:pathLst>
                <a:path extrusionOk="0" h="4423" w="4407">
                  <a:moveTo>
                    <a:pt x="1015" y="0"/>
                  </a:moveTo>
                  <a:lnTo>
                    <a:pt x="1" y="1031"/>
                  </a:lnTo>
                  <a:lnTo>
                    <a:pt x="3392" y="4423"/>
                  </a:lnTo>
                  <a:lnTo>
                    <a:pt x="4406" y="3391"/>
                  </a:lnTo>
                  <a:lnTo>
                    <a:pt x="101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9" name="Google Shape;2299;p57"/>
            <p:cNvSpPr/>
            <p:nvPr/>
          </p:nvSpPr>
          <p:spPr>
            <a:xfrm>
              <a:off x="1922675" y="4050125"/>
              <a:ext cx="186650" cy="184450"/>
            </a:xfrm>
            <a:custGeom>
              <a:rect b="b" l="l" r="r" t="t"/>
              <a:pathLst>
                <a:path extrusionOk="0" h="7378" w="7466">
                  <a:moveTo>
                    <a:pt x="7465" y="1"/>
                  </a:moveTo>
                  <a:lnTo>
                    <a:pt x="7465" y="1"/>
                  </a:lnTo>
                  <a:cubicBezTo>
                    <a:pt x="6888" y="193"/>
                    <a:pt x="6294" y="316"/>
                    <a:pt x="5682" y="368"/>
                  </a:cubicBezTo>
                  <a:lnTo>
                    <a:pt x="5490" y="385"/>
                  </a:lnTo>
                  <a:lnTo>
                    <a:pt x="1" y="5875"/>
                  </a:lnTo>
                  <a:lnTo>
                    <a:pt x="1504" y="7378"/>
                  </a:lnTo>
                  <a:lnTo>
                    <a:pt x="6591" y="2308"/>
                  </a:lnTo>
                  <a:cubicBezTo>
                    <a:pt x="6976" y="1906"/>
                    <a:pt x="7238" y="1399"/>
                    <a:pt x="7325" y="857"/>
                  </a:cubicBezTo>
                  <a:lnTo>
                    <a:pt x="746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0" name="Google Shape;2300;p57"/>
            <p:cNvSpPr/>
            <p:nvPr/>
          </p:nvSpPr>
          <p:spPr>
            <a:xfrm>
              <a:off x="1841400" y="4204400"/>
              <a:ext cx="167850" cy="167850"/>
            </a:xfrm>
            <a:custGeom>
              <a:rect b="b" l="l" r="r" t="t"/>
              <a:pathLst>
                <a:path extrusionOk="0" h="6714" w="6714">
                  <a:moveTo>
                    <a:pt x="2081" y="1"/>
                  </a:moveTo>
                  <a:lnTo>
                    <a:pt x="280" y="1784"/>
                  </a:lnTo>
                  <a:lnTo>
                    <a:pt x="909" y="2413"/>
                  </a:lnTo>
                  <a:lnTo>
                    <a:pt x="0" y="3322"/>
                  </a:lnTo>
                  <a:lnTo>
                    <a:pt x="3392" y="6714"/>
                  </a:lnTo>
                  <a:lnTo>
                    <a:pt x="4301" y="5805"/>
                  </a:lnTo>
                  <a:lnTo>
                    <a:pt x="4913" y="6434"/>
                  </a:lnTo>
                  <a:lnTo>
                    <a:pt x="6713" y="4633"/>
                  </a:lnTo>
                  <a:lnTo>
                    <a:pt x="208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1" name="Google Shape;2301;p57"/>
            <p:cNvSpPr/>
            <p:nvPr/>
          </p:nvSpPr>
          <p:spPr>
            <a:xfrm>
              <a:off x="1979050" y="4012100"/>
              <a:ext cx="212000" cy="279300"/>
            </a:xfrm>
            <a:custGeom>
              <a:rect b="b" l="l" r="r" t="t"/>
              <a:pathLst>
                <a:path extrusionOk="0" h="11172" w="8480">
                  <a:moveTo>
                    <a:pt x="7885" y="1"/>
                  </a:moveTo>
                  <a:lnTo>
                    <a:pt x="7326" y="421"/>
                  </a:lnTo>
                  <a:cubicBezTo>
                    <a:pt x="7011" y="648"/>
                    <a:pt x="6679" y="858"/>
                    <a:pt x="6347" y="1050"/>
                  </a:cubicBezTo>
                  <a:lnTo>
                    <a:pt x="6102" y="2571"/>
                  </a:lnTo>
                  <a:cubicBezTo>
                    <a:pt x="5980" y="3340"/>
                    <a:pt x="5630" y="4039"/>
                    <a:pt x="5070" y="4599"/>
                  </a:cubicBezTo>
                  <a:lnTo>
                    <a:pt x="1" y="9668"/>
                  </a:lnTo>
                  <a:lnTo>
                    <a:pt x="1504" y="11172"/>
                  </a:lnTo>
                  <a:lnTo>
                    <a:pt x="7011" y="5665"/>
                  </a:lnTo>
                  <a:cubicBezTo>
                    <a:pt x="7658" y="5018"/>
                    <a:pt x="8112" y="4179"/>
                    <a:pt x="8305" y="3287"/>
                  </a:cubicBezTo>
                  <a:cubicBezTo>
                    <a:pt x="8479" y="2413"/>
                    <a:pt x="8427" y="1504"/>
                    <a:pt x="8130" y="665"/>
                  </a:cubicBezTo>
                  <a:lnTo>
                    <a:pt x="788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2" name="Google Shape;2302;p57"/>
          <p:cNvGrpSpPr/>
          <p:nvPr/>
        </p:nvGrpSpPr>
        <p:grpSpPr>
          <a:xfrm>
            <a:off x="2981521" y="7743033"/>
            <a:ext cx="773922" cy="773922"/>
            <a:chOff x="1004925" y="4011250"/>
            <a:chExt cx="447975" cy="447975"/>
          </a:xfrm>
        </p:grpSpPr>
        <p:sp>
          <p:nvSpPr>
            <p:cNvPr id="2303" name="Google Shape;2303;p57"/>
            <p:cNvSpPr/>
            <p:nvPr/>
          </p:nvSpPr>
          <p:spPr>
            <a:xfrm>
              <a:off x="1066100" y="4033100"/>
              <a:ext cx="325600" cy="408200"/>
            </a:xfrm>
            <a:custGeom>
              <a:rect b="b" l="l" r="r" t="t"/>
              <a:pathLst>
                <a:path extrusionOk="0" h="16328" w="13024">
                  <a:moveTo>
                    <a:pt x="6906" y="6101"/>
                  </a:moveTo>
                  <a:lnTo>
                    <a:pt x="6906" y="8583"/>
                  </a:lnTo>
                  <a:cubicBezTo>
                    <a:pt x="6906" y="8811"/>
                    <a:pt x="7080" y="8985"/>
                    <a:pt x="7308" y="9003"/>
                  </a:cubicBezTo>
                  <a:lnTo>
                    <a:pt x="7587" y="9003"/>
                  </a:lnTo>
                  <a:lnTo>
                    <a:pt x="7587" y="10052"/>
                  </a:lnTo>
                  <a:lnTo>
                    <a:pt x="7308" y="10052"/>
                  </a:lnTo>
                  <a:cubicBezTo>
                    <a:pt x="6503" y="10034"/>
                    <a:pt x="5857" y="9388"/>
                    <a:pt x="5857" y="8583"/>
                  </a:cubicBezTo>
                  <a:lnTo>
                    <a:pt x="5857" y="6101"/>
                  </a:lnTo>
                  <a:close/>
                  <a:moveTo>
                    <a:pt x="6503" y="3549"/>
                  </a:moveTo>
                  <a:cubicBezTo>
                    <a:pt x="8112" y="3549"/>
                    <a:pt x="9423" y="4842"/>
                    <a:pt x="9423" y="6451"/>
                  </a:cubicBezTo>
                  <a:lnTo>
                    <a:pt x="9423" y="9562"/>
                  </a:lnTo>
                  <a:cubicBezTo>
                    <a:pt x="9423" y="11171"/>
                    <a:pt x="8112" y="12464"/>
                    <a:pt x="6503" y="12464"/>
                  </a:cubicBezTo>
                  <a:cubicBezTo>
                    <a:pt x="4913" y="12464"/>
                    <a:pt x="3602" y="11171"/>
                    <a:pt x="3602" y="9562"/>
                  </a:cubicBezTo>
                  <a:lnTo>
                    <a:pt x="4650" y="9562"/>
                  </a:lnTo>
                  <a:cubicBezTo>
                    <a:pt x="4650" y="10594"/>
                    <a:pt x="5490" y="11415"/>
                    <a:pt x="6521" y="11415"/>
                  </a:cubicBezTo>
                  <a:cubicBezTo>
                    <a:pt x="7535" y="11415"/>
                    <a:pt x="8374" y="10594"/>
                    <a:pt x="8374" y="9562"/>
                  </a:cubicBezTo>
                  <a:lnTo>
                    <a:pt x="8374" y="6451"/>
                  </a:lnTo>
                  <a:cubicBezTo>
                    <a:pt x="8374" y="5419"/>
                    <a:pt x="7535" y="4598"/>
                    <a:pt x="6503" y="4598"/>
                  </a:cubicBezTo>
                  <a:cubicBezTo>
                    <a:pt x="5490" y="4598"/>
                    <a:pt x="4650" y="5419"/>
                    <a:pt x="4650" y="6451"/>
                  </a:cubicBezTo>
                  <a:lnTo>
                    <a:pt x="4650" y="8444"/>
                  </a:lnTo>
                  <a:lnTo>
                    <a:pt x="3602" y="8444"/>
                  </a:lnTo>
                  <a:lnTo>
                    <a:pt x="3602" y="6451"/>
                  </a:lnTo>
                  <a:cubicBezTo>
                    <a:pt x="3602" y="4842"/>
                    <a:pt x="4913" y="3549"/>
                    <a:pt x="6503" y="3549"/>
                  </a:cubicBezTo>
                  <a:close/>
                  <a:moveTo>
                    <a:pt x="6521" y="1259"/>
                  </a:moveTo>
                  <a:cubicBezTo>
                    <a:pt x="9318" y="1259"/>
                    <a:pt x="11608" y="3531"/>
                    <a:pt x="11608" y="6346"/>
                  </a:cubicBezTo>
                  <a:lnTo>
                    <a:pt x="10559" y="6346"/>
                  </a:lnTo>
                  <a:cubicBezTo>
                    <a:pt x="10542" y="4126"/>
                    <a:pt x="8741" y="2308"/>
                    <a:pt x="6521" y="2308"/>
                  </a:cubicBezTo>
                  <a:cubicBezTo>
                    <a:pt x="4283" y="2308"/>
                    <a:pt x="2465" y="4126"/>
                    <a:pt x="2465" y="6346"/>
                  </a:cubicBezTo>
                  <a:lnTo>
                    <a:pt x="2465" y="9807"/>
                  </a:lnTo>
                  <a:cubicBezTo>
                    <a:pt x="2465" y="12045"/>
                    <a:pt x="4283" y="13845"/>
                    <a:pt x="6521" y="13845"/>
                  </a:cubicBezTo>
                  <a:cubicBezTo>
                    <a:pt x="8741" y="13845"/>
                    <a:pt x="10559" y="12045"/>
                    <a:pt x="10559" y="9807"/>
                  </a:cubicBezTo>
                  <a:lnTo>
                    <a:pt x="10559" y="7762"/>
                  </a:lnTo>
                  <a:lnTo>
                    <a:pt x="11608" y="7762"/>
                  </a:lnTo>
                  <a:lnTo>
                    <a:pt x="11608" y="9807"/>
                  </a:lnTo>
                  <a:cubicBezTo>
                    <a:pt x="11608" y="12622"/>
                    <a:pt x="9318" y="14894"/>
                    <a:pt x="6521" y="14894"/>
                  </a:cubicBezTo>
                  <a:cubicBezTo>
                    <a:pt x="3706" y="14894"/>
                    <a:pt x="1416" y="12622"/>
                    <a:pt x="1416" y="9807"/>
                  </a:cubicBezTo>
                  <a:lnTo>
                    <a:pt x="1416" y="6346"/>
                  </a:lnTo>
                  <a:cubicBezTo>
                    <a:pt x="1416" y="3531"/>
                    <a:pt x="3706" y="1259"/>
                    <a:pt x="6521" y="1259"/>
                  </a:cubicBezTo>
                  <a:close/>
                  <a:moveTo>
                    <a:pt x="6521" y="0"/>
                  </a:moveTo>
                  <a:cubicBezTo>
                    <a:pt x="2955" y="0"/>
                    <a:pt x="70" y="2884"/>
                    <a:pt x="70" y="6433"/>
                  </a:cubicBezTo>
                  <a:lnTo>
                    <a:pt x="70" y="9772"/>
                  </a:lnTo>
                  <a:cubicBezTo>
                    <a:pt x="0" y="13373"/>
                    <a:pt x="2902" y="16328"/>
                    <a:pt x="6521" y="16328"/>
                  </a:cubicBezTo>
                  <a:cubicBezTo>
                    <a:pt x="10122" y="16328"/>
                    <a:pt x="13024" y="13373"/>
                    <a:pt x="12954" y="9772"/>
                  </a:cubicBezTo>
                  <a:lnTo>
                    <a:pt x="12954" y="6433"/>
                  </a:lnTo>
                  <a:cubicBezTo>
                    <a:pt x="12954" y="2884"/>
                    <a:pt x="10070" y="0"/>
                    <a:pt x="6521"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4" name="Google Shape;2304;p57"/>
            <p:cNvSpPr/>
            <p:nvPr/>
          </p:nvSpPr>
          <p:spPr>
            <a:xfrm>
              <a:off x="1004925" y="4011250"/>
              <a:ext cx="100525" cy="100525"/>
            </a:xfrm>
            <a:custGeom>
              <a:rect b="b" l="l" r="r" t="t"/>
              <a:pathLst>
                <a:path extrusionOk="0" h="4021" w="4021">
                  <a:moveTo>
                    <a:pt x="0" y="0"/>
                  </a:moveTo>
                  <a:lnTo>
                    <a:pt x="0" y="4021"/>
                  </a:lnTo>
                  <a:lnTo>
                    <a:pt x="1049" y="4021"/>
                  </a:lnTo>
                  <a:lnTo>
                    <a:pt x="1049" y="1049"/>
                  </a:lnTo>
                  <a:lnTo>
                    <a:pt x="4021" y="1049"/>
                  </a:lnTo>
                  <a:lnTo>
                    <a:pt x="40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5" name="Google Shape;2305;p57"/>
            <p:cNvSpPr/>
            <p:nvPr/>
          </p:nvSpPr>
          <p:spPr>
            <a:xfrm>
              <a:off x="1352350" y="4011250"/>
              <a:ext cx="100550" cy="100525"/>
            </a:xfrm>
            <a:custGeom>
              <a:rect b="b" l="l" r="r" t="t"/>
              <a:pathLst>
                <a:path extrusionOk="0" h="4021" w="4022">
                  <a:moveTo>
                    <a:pt x="1" y="0"/>
                  </a:moveTo>
                  <a:lnTo>
                    <a:pt x="1" y="1049"/>
                  </a:lnTo>
                  <a:lnTo>
                    <a:pt x="2972" y="1049"/>
                  </a:lnTo>
                  <a:lnTo>
                    <a:pt x="2972" y="4021"/>
                  </a:lnTo>
                  <a:lnTo>
                    <a:pt x="4021" y="4021"/>
                  </a:lnTo>
                  <a:lnTo>
                    <a:pt x="40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6" name="Google Shape;2306;p57"/>
            <p:cNvSpPr/>
            <p:nvPr/>
          </p:nvSpPr>
          <p:spPr>
            <a:xfrm>
              <a:off x="1004925" y="4358675"/>
              <a:ext cx="100525" cy="100550"/>
            </a:xfrm>
            <a:custGeom>
              <a:rect b="b" l="l" r="r" t="t"/>
              <a:pathLst>
                <a:path extrusionOk="0" h="4022" w="4021">
                  <a:moveTo>
                    <a:pt x="0" y="1"/>
                  </a:moveTo>
                  <a:lnTo>
                    <a:pt x="0" y="4021"/>
                  </a:lnTo>
                  <a:lnTo>
                    <a:pt x="4021" y="4021"/>
                  </a:lnTo>
                  <a:lnTo>
                    <a:pt x="4021" y="2972"/>
                  </a:lnTo>
                  <a:lnTo>
                    <a:pt x="1049" y="2972"/>
                  </a:lnTo>
                  <a:lnTo>
                    <a:pt x="104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7" name="Google Shape;2307;p57"/>
            <p:cNvSpPr/>
            <p:nvPr/>
          </p:nvSpPr>
          <p:spPr>
            <a:xfrm>
              <a:off x="1352350" y="4358675"/>
              <a:ext cx="100550" cy="100100"/>
            </a:xfrm>
            <a:custGeom>
              <a:rect b="b" l="l" r="r" t="t"/>
              <a:pathLst>
                <a:path extrusionOk="0" h="4004" w="4022">
                  <a:moveTo>
                    <a:pt x="2972" y="1"/>
                  </a:moveTo>
                  <a:lnTo>
                    <a:pt x="2972" y="2972"/>
                  </a:lnTo>
                  <a:lnTo>
                    <a:pt x="1" y="2972"/>
                  </a:lnTo>
                  <a:lnTo>
                    <a:pt x="1" y="4004"/>
                  </a:lnTo>
                  <a:lnTo>
                    <a:pt x="4021" y="4004"/>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08" name="Google Shape;2308;p57"/>
          <p:cNvGrpSpPr/>
          <p:nvPr/>
        </p:nvGrpSpPr>
        <p:grpSpPr>
          <a:xfrm>
            <a:off x="14627662" y="6544035"/>
            <a:ext cx="585181" cy="773187"/>
            <a:chOff x="7746150" y="3317225"/>
            <a:chExt cx="338725" cy="447550"/>
          </a:xfrm>
        </p:grpSpPr>
        <p:sp>
          <p:nvSpPr>
            <p:cNvPr id="2309" name="Google Shape;2309;p57"/>
            <p:cNvSpPr/>
            <p:nvPr/>
          </p:nvSpPr>
          <p:spPr>
            <a:xfrm>
              <a:off x="7868950" y="3475450"/>
              <a:ext cx="93125" cy="68200"/>
            </a:xfrm>
            <a:custGeom>
              <a:rect b="b" l="l" r="r" t="t"/>
              <a:pathLst>
                <a:path extrusionOk="0" h="2728" w="3725">
                  <a:moveTo>
                    <a:pt x="1" y="0"/>
                  </a:moveTo>
                  <a:lnTo>
                    <a:pt x="1" y="2727"/>
                  </a:lnTo>
                  <a:lnTo>
                    <a:pt x="3724" y="2727"/>
                  </a:lnTo>
                  <a:lnTo>
                    <a:pt x="372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0" name="Google Shape;2310;p57"/>
            <p:cNvSpPr/>
            <p:nvPr/>
          </p:nvSpPr>
          <p:spPr>
            <a:xfrm>
              <a:off x="7746150" y="3475450"/>
              <a:ext cx="96625" cy="68200"/>
            </a:xfrm>
            <a:custGeom>
              <a:rect b="b" l="l" r="r" t="t"/>
              <a:pathLst>
                <a:path extrusionOk="0" h="2728" w="3865">
                  <a:moveTo>
                    <a:pt x="1" y="0"/>
                  </a:moveTo>
                  <a:lnTo>
                    <a:pt x="1" y="2727"/>
                  </a:lnTo>
                  <a:lnTo>
                    <a:pt x="3864" y="2727"/>
                  </a:lnTo>
                  <a:lnTo>
                    <a:pt x="386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1" name="Google Shape;2311;p57"/>
            <p:cNvSpPr/>
            <p:nvPr/>
          </p:nvSpPr>
          <p:spPr>
            <a:xfrm>
              <a:off x="7746150" y="3569825"/>
              <a:ext cx="338725" cy="75200"/>
            </a:xfrm>
            <a:custGeom>
              <a:rect b="b" l="l" r="r" t="t"/>
              <a:pathLst>
                <a:path extrusionOk="0" h="3008" w="13549">
                  <a:moveTo>
                    <a:pt x="4354" y="980"/>
                  </a:moveTo>
                  <a:lnTo>
                    <a:pt x="4354" y="2029"/>
                  </a:lnTo>
                  <a:lnTo>
                    <a:pt x="3305" y="2029"/>
                  </a:lnTo>
                  <a:lnTo>
                    <a:pt x="3305" y="980"/>
                  </a:lnTo>
                  <a:close/>
                  <a:moveTo>
                    <a:pt x="6084" y="980"/>
                  </a:moveTo>
                  <a:lnTo>
                    <a:pt x="6084" y="2029"/>
                  </a:lnTo>
                  <a:lnTo>
                    <a:pt x="5035" y="2029"/>
                  </a:lnTo>
                  <a:lnTo>
                    <a:pt x="5035" y="980"/>
                  </a:lnTo>
                  <a:close/>
                  <a:moveTo>
                    <a:pt x="8532" y="980"/>
                  </a:moveTo>
                  <a:lnTo>
                    <a:pt x="8514" y="2029"/>
                  </a:lnTo>
                  <a:lnTo>
                    <a:pt x="7465" y="2029"/>
                  </a:lnTo>
                  <a:lnTo>
                    <a:pt x="7465" y="980"/>
                  </a:lnTo>
                  <a:close/>
                  <a:moveTo>
                    <a:pt x="10245" y="980"/>
                  </a:moveTo>
                  <a:lnTo>
                    <a:pt x="10245" y="2029"/>
                  </a:lnTo>
                  <a:lnTo>
                    <a:pt x="9196" y="2029"/>
                  </a:lnTo>
                  <a:lnTo>
                    <a:pt x="9196" y="980"/>
                  </a:lnTo>
                  <a:close/>
                  <a:moveTo>
                    <a:pt x="1" y="1"/>
                  </a:moveTo>
                  <a:lnTo>
                    <a:pt x="1" y="3008"/>
                  </a:lnTo>
                  <a:lnTo>
                    <a:pt x="13549" y="3008"/>
                  </a:lnTo>
                  <a:lnTo>
                    <a:pt x="1354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2" name="Google Shape;2312;p57"/>
            <p:cNvSpPr/>
            <p:nvPr/>
          </p:nvSpPr>
          <p:spPr>
            <a:xfrm>
              <a:off x="7988275" y="3475450"/>
              <a:ext cx="96600" cy="68200"/>
            </a:xfrm>
            <a:custGeom>
              <a:rect b="b" l="l" r="r" t="t"/>
              <a:pathLst>
                <a:path extrusionOk="0" h="2728" w="3864">
                  <a:moveTo>
                    <a:pt x="0" y="0"/>
                  </a:moveTo>
                  <a:lnTo>
                    <a:pt x="0" y="2727"/>
                  </a:lnTo>
                  <a:lnTo>
                    <a:pt x="3864" y="2727"/>
                  </a:lnTo>
                  <a:lnTo>
                    <a:pt x="386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3" name="Google Shape;2313;p57"/>
            <p:cNvSpPr/>
            <p:nvPr/>
          </p:nvSpPr>
          <p:spPr>
            <a:xfrm>
              <a:off x="7746150" y="3317225"/>
              <a:ext cx="338725" cy="132025"/>
            </a:xfrm>
            <a:custGeom>
              <a:rect b="b" l="l" r="r" t="t"/>
              <a:pathLst>
                <a:path extrusionOk="0" h="5281" w="13549">
                  <a:moveTo>
                    <a:pt x="9909" y="0"/>
                  </a:moveTo>
                  <a:cubicBezTo>
                    <a:pt x="9899" y="0"/>
                    <a:pt x="9888" y="1"/>
                    <a:pt x="9878" y="1"/>
                  </a:cubicBezTo>
                  <a:lnTo>
                    <a:pt x="7832" y="1"/>
                  </a:lnTo>
                  <a:cubicBezTo>
                    <a:pt x="7535" y="263"/>
                    <a:pt x="7159" y="394"/>
                    <a:pt x="6781" y="394"/>
                  </a:cubicBezTo>
                  <a:cubicBezTo>
                    <a:pt x="6403" y="394"/>
                    <a:pt x="6023" y="263"/>
                    <a:pt x="5717" y="1"/>
                  </a:cubicBezTo>
                  <a:lnTo>
                    <a:pt x="3672" y="1"/>
                  </a:lnTo>
                  <a:cubicBezTo>
                    <a:pt x="2798" y="1"/>
                    <a:pt x="2098" y="700"/>
                    <a:pt x="2098" y="1574"/>
                  </a:cubicBezTo>
                  <a:lnTo>
                    <a:pt x="2098" y="2885"/>
                  </a:lnTo>
                  <a:lnTo>
                    <a:pt x="1" y="2885"/>
                  </a:lnTo>
                  <a:lnTo>
                    <a:pt x="1" y="5263"/>
                  </a:lnTo>
                  <a:lnTo>
                    <a:pt x="3864" y="5280"/>
                  </a:lnTo>
                  <a:lnTo>
                    <a:pt x="3864" y="2885"/>
                  </a:lnTo>
                  <a:lnTo>
                    <a:pt x="3130" y="2885"/>
                  </a:lnTo>
                  <a:lnTo>
                    <a:pt x="3130" y="1574"/>
                  </a:lnTo>
                  <a:cubicBezTo>
                    <a:pt x="3130" y="1277"/>
                    <a:pt x="3375" y="1050"/>
                    <a:pt x="3672" y="1050"/>
                  </a:cubicBezTo>
                  <a:lnTo>
                    <a:pt x="5717" y="1050"/>
                  </a:lnTo>
                  <a:cubicBezTo>
                    <a:pt x="6014" y="1050"/>
                    <a:pt x="6242" y="1277"/>
                    <a:pt x="6259" y="1574"/>
                  </a:cubicBezTo>
                  <a:lnTo>
                    <a:pt x="6259" y="2885"/>
                  </a:lnTo>
                  <a:lnTo>
                    <a:pt x="4913" y="2885"/>
                  </a:lnTo>
                  <a:lnTo>
                    <a:pt x="4913" y="5263"/>
                  </a:lnTo>
                  <a:lnTo>
                    <a:pt x="8636" y="5263"/>
                  </a:lnTo>
                  <a:lnTo>
                    <a:pt x="8636" y="2885"/>
                  </a:lnTo>
                  <a:lnTo>
                    <a:pt x="7290" y="2885"/>
                  </a:lnTo>
                  <a:lnTo>
                    <a:pt x="7290" y="1574"/>
                  </a:lnTo>
                  <a:cubicBezTo>
                    <a:pt x="7290" y="1277"/>
                    <a:pt x="7535" y="1050"/>
                    <a:pt x="7832" y="1050"/>
                  </a:cubicBezTo>
                  <a:lnTo>
                    <a:pt x="9878" y="1050"/>
                  </a:lnTo>
                  <a:cubicBezTo>
                    <a:pt x="10157" y="1050"/>
                    <a:pt x="10402" y="1277"/>
                    <a:pt x="10402" y="1574"/>
                  </a:cubicBezTo>
                  <a:lnTo>
                    <a:pt x="10402" y="2885"/>
                  </a:lnTo>
                  <a:lnTo>
                    <a:pt x="9685" y="2885"/>
                  </a:lnTo>
                  <a:lnTo>
                    <a:pt x="9685" y="5263"/>
                  </a:lnTo>
                  <a:lnTo>
                    <a:pt x="13549" y="5263"/>
                  </a:lnTo>
                  <a:lnTo>
                    <a:pt x="13549" y="2885"/>
                  </a:lnTo>
                  <a:lnTo>
                    <a:pt x="11468" y="2885"/>
                  </a:lnTo>
                  <a:lnTo>
                    <a:pt x="11468" y="1574"/>
                  </a:lnTo>
                  <a:cubicBezTo>
                    <a:pt x="11468" y="710"/>
                    <a:pt x="10769" y="0"/>
                    <a:pt x="990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4" name="Google Shape;2314;p57"/>
            <p:cNvSpPr/>
            <p:nvPr/>
          </p:nvSpPr>
          <p:spPr>
            <a:xfrm>
              <a:off x="7868950" y="3671225"/>
              <a:ext cx="93125" cy="93550"/>
            </a:xfrm>
            <a:custGeom>
              <a:rect b="b" l="l" r="r" t="t"/>
              <a:pathLst>
                <a:path extrusionOk="0" h="3742" w="3725">
                  <a:moveTo>
                    <a:pt x="1" y="1"/>
                  </a:moveTo>
                  <a:lnTo>
                    <a:pt x="1" y="3742"/>
                  </a:lnTo>
                  <a:lnTo>
                    <a:pt x="3724" y="3742"/>
                  </a:lnTo>
                  <a:lnTo>
                    <a:pt x="372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5" name="Google Shape;2315;p57"/>
            <p:cNvSpPr/>
            <p:nvPr/>
          </p:nvSpPr>
          <p:spPr>
            <a:xfrm>
              <a:off x="7746150" y="3671225"/>
              <a:ext cx="96625" cy="93550"/>
            </a:xfrm>
            <a:custGeom>
              <a:rect b="b" l="l" r="r" t="t"/>
              <a:pathLst>
                <a:path extrusionOk="0" h="3742" w="3865">
                  <a:moveTo>
                    <a:pt x="1" y="1"/>
                  </a:moveTo>
                  <a:lnTo>
                    <a:pt x="1" y="3742"/>
                  </a:lnTo>
                  <a:lnTo>
                    <a:pt x="3864" y="3742"/>
                  </a:lnTo>
                  <a:lnTo>
                    <a:pt x="386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6" name="Google Shape;2316;p57"/>
            <p:cNvSpPr/>
            <p:nvPr/>
          </p:nvSpPr>
          <p:spPr>
            <a:xfrm>
              <a:off x="7988275" y="3671225"/>
              <a:ext cx="96600" cy="93550"/>
            </a:xfrm>
            <a:custGeom>
              <a:rect b="b" l="l" r="r" t="t"/>
              <a:pathLst>
                <a:path extrusionOk="0" h="3742" w="3864">
                  <a:moveTo>
                    <a:pt x="0" y="1"/>
                  </a:moveTo>
                  <a:lnTo>
                    <a:pt x="0" y="3742"/>
                  </a:lnTo>
                  <a:lnTo>
                    <a:pt x="3864" y="3742"/>
                  </a:lnTo>
                  <a:lnTo>
                    <a:pt x="386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17" name="Google Shape;2317;p57"/>
          <p:cNvGrpSpPr/>
          <p:nvPr/>
        </p:nvGrpSpPr>
        <p:grpSpPr>
          <a:xfrm>
            <a:off x="13249771" y="6543301"/>
            <a:ext cx="773922" cy="773922"/>
            <a:chOff x="6948575" y="3316800"/>
            <a:chExt cx="447975" cy="447975"/>
          </a:xfrm>
        </p:grpSpPr>
        <p:sp>
          <p:nvSpPr>
            <p:cNvPr id="2318" name="Google Shape;2318;p57"/>
            <p:cNvSpPr/>
            <p:nvPr/>
          </p:nvSpPr>
          <p:spPr>
            <a:xfrm>
              <a:off x="7156600" y="3398150"/>
              <a:ext cx="37175" cy="31850"/>
            </a:xfrm>
            <a:custGeom>
              <a:rect b="b" l="l" r="r" t="t"/>
              <a:pathLst>
                <a:path extrusionOk="0" h="1274" w="1487">
                  <a:moveTo>
                    <a:pt x="635" y="0"/>
                  </a:moveTo>
                  <a:cubicBezTo>
                    <a:pt x="310" y="0"/>
                    <a:pt x="0" y="250"/>
                    <a:pt x="0" y="627"/>
                  </a:cubicBezTo>
                  <a:cubicBezTo>
                    <a:pt x="0" y="977"/>
                    <a:pt x="298" y="1274"/>
                    <a:pt x="647" y="1274"/>
                  </a:cubicBezTo>
                  <a:cubicBezTo>
                    <a:pt x="1207" y="1256"/>
                    <a:pt x="1486" y="575"/>
                    <a:pt x="1084" y="190"/>
                  </a:cubicBezTo>
                  <a:cubicBezTo>
                    <a:pt x="953" y="59"/>
                    <a:pt x="792" y="0"/>
                    <a:pt x="63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9" name="Google Shape;2319;p57"/>
            <p:cNvSpPr/>
            <p:nvPr/>
          </p:nvSpPr>
          <p:spPr>
            <a:xfrm>
              <a:off x="6948575" y="3316800"/>
              <a:ext cx="447975" cy="169600"/>
            </a:xfrm>
            <a:custGeom>
              <a:rect b="b" l="l" r="r" t="t"/>
              <a:pathLst>
                <a:path extrusionOk="0" h="6784" w="17919">
                  <a:moveTo>
                    <a:pt x="8968" y="2203"/>
                  </a:moveTo>
                  <a:cubicBezTo>
                    <a:pt x="10454" y="2203"/>
                    <a:pt x="11206" y="4021"/>
                    <a:pt x="10157" y="5070"/>
                  </a:cubicBezTo>
                  <a:cubicBezTo>
                    <a:pt x="9811" y="5415"/>
                    <a:pt x="9387" y="5570"/>
                    <a:pt x="8971" y="5570"/>
                  </a:cubicBezTo>
                  <a:cubicBezTo>
                    <a:pt x="8103" y="5570"/>
                    <a:pt x="7272" y="4897"/>
                    <a:pt x="7272" y="3881"/>
                  </a:cubicBezTo>
                  <a:cubicBezTo>
                    <a:pt x="7272" y="2955"/>
                    <a:pt x="8024" y="2203"/>
                    <a:pt x="8968" y="2203"/>
                  </a:cubicBezTo>
                  <a:close/>
                  <a:moveTo>
                    <a:pt x="8968" y="0"/>
                  </a:moveTo>
                  <a:lnTo>
                    <a:pt x="0" y="6346"/>
                  </a:lnTo>
                  <a:lnTo>
                    <a:pt x="0" y="6783"/>
                  </a:lnTo>
                  <a:lnTo>
                    <a:pt x="17919" y="6783"/>
                  </a:lnTo>
                  <a:lnTo>
                    <a:pt x="17919" y="6346"/>
                  </a:lnTo>
                  <a:lnTo>
                    <a:pt x="896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0" name="Google Shape;2320;p57"/>
            <p:cNvSpPr/>
            <p:nvPr/>
          </p:nvSpPr>
          <p:spPr>
            <a:xfrm>
              <a:off x="6969550" y="3512575"/>
              <a:ext cx="415650" cy="119350"/>
            </a:xfrm>
            <a:custGeom>
              <a:rect b="b" l="l" r="r" t="t"/>
              <a:pathLst>
                <a:path extrusionOk="0" h="4774" w="16626">
                  <a:moveTo>
                    <a:pt x="0" y="1"/>
                  </a:moveTo>
                  <a:lnTo>
                    <a:pt x="0" y="1819"/>
                  </a:lnTo>
                  <a:lnTo>
                    <a:pt x="927" y="1819"/>
                  </a:lnTo>
                  <a:lnTo>
                    <a:pt x="927" y="4773"/>
                  </a:lnTo>
                  <a:lnTo>
                    <a:pt x="4336" y="4773"/>
                  </a:lnTo>
                  <a:lnTo>
                    <a:pt x="4336" y="1819"/>
                  </a:lnTo>
                  <a:lnTo>
                    <a:pt x="6399" y="1819"/>
                  </a:lnTo>
                  <a:lnTo>
                    <a:pt x="6399" y="4773"/>
                  </a:lnTo>
                  <a:lnTo>
                    <a:pt x="9807" y="4773"/>
                  </a:lnTo>
                  <a:lnTo>
                    <a:pt x="9807" y="1819"/>
                  </a:lnTo>
                  <a:lnTo>
                    <a:pt x="11870" y="1819"/>
                  </a:lnTo>
                  <a:lnTo>
                    <a:pt x="11870" y="4773"/>
                  </a:lnTo>
                  <a:lnTo>
                    <a:pt x="15279" y="4773"/>
                  </a:lnTo>
                  <a:lnTo>
                    <a:pt x="15279" y="1819"/>
                  </a:lnTo>
                  <a:lnTo>
                    <a:pt x="16625" y="1819"/>
                  </a:lnTo>
                  <a:lnTo>
                    <a:pt x="1662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1" name="Google Shape;2321;p57"/>
            <p:cNvSpPr/>
            <p:nvPr/>
          </p:nvSpPr>
          <p:spPr>
            <a:xfrm>
              <a:off x="6948575" y="3658125"/>
              <a:ext cx="447975" cy="106650"/>
            </a:xfrm>
            <a:custGeom>
              <a:rect b="b" l="l" r="r" t="t"/>
              <a:pathLst>
                <a:path extrusionOk="0" h="4266" w="17919">
                  <a:moveTo>
                    <a:pt x="1766" y="0"/>
                  </a:moveTo>
                  <a:lnTo>
                    <a:pt x="1766" y="1049"/>
                  </a:lnTo>
                  <a:lnTo>
                    <a:pt x="0" y="1049"/>
                  </a:lnTo>
                  <a:lnTo>
                    <a:pt x="0" y="4266"/>
                  </a:lnTo>
                  <a:lnTo>
                    <a:pt x="17919" y="4266"/>
                  </a:lnTo>
                  <a:lnTo>
                    <a:pt x="17919" y="1049"/>
                  </a:lnTo>
                  <a:lnTo>
                    <a:pt x="16118" y="1049"/>
                  </a:lnTo>
                  <a:lnTo>
                    <a:pt x="16118" y="0"/>
                  </a:lnTo>
                  <a:lnTo>
                    <a:pt x="12709" y="0"/>
                  </a:lnTo>
                  <a:lnTo>
                    <a:pt x="12709" y="1049"/>
                  </a:lnTo>
                  <a:lnTo>
                    <a:pt x="10646" y="1049"/>
                  </a:lnTo>
                  <a:lnTo>
                    <a:pt x="10646" y="0"/>
                  </a:lnTo>
                  <a:lnTo>
                    <a:pt x="7238" y="0"/>
                  </a:lnTo>
                  <a:lnTo>
                    <a:pt x="7238" y="1049"/>
                  </a:lnTo>
                  <a:lnTo>
                    <a:pt x="5175" y="1049"/>
                  </a:lnTo>
                  <a:lnTo>
                    <a:pt x="517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22" name="Google Shape;2322;p57"/>
          <p:cNvGrpSpPr/>
          <p:nvPr/>
        </p:nvGrpSpPr>
        <p:grpSpPr>
          <a:xfrm>
            <a:off x="11966207" y="6543301"/>
            <a:ext cx="773965" cy="773922"/>
            <a:chOff x="6205600" y="3316800"/>
            <a:chExt cx="448000" cy="447975"/>
          </a:xfrm>
        </p:grpSpPr>
        <p:sp>
          <p:nvSpPr>
            <p:cNvPr id="2323" name="Google Shape;2323;p57"/>
            <p:cNvSpPr/>
            <p:nvPr/>
          </p:nvSpPr>
          <p:spPr>
            <a:xfrm>
              <a:off x="6359000" y="3665100"/>
              <a:ext cx="57725" cy="99675"/>
            </a:xfrm>
            <a:custGeom>
              <a:rect b="b" l="l" r="r" t="t"/>
              <a:pathLst>
                <a:path extrusionOk="0" h="3987" w="2309">
                  <a:moveTo>
                    <a:pt x="1" y="1"/>
                  </a:moveTo>
                  <a:lnTo>
                    <a:pt x="1" y="3987"/>
                  </a:lnTo>
                  <a:lnTo>
                    <a:pt x="2308" y="3987"/>
                  </a:lnTo>
                  <a:lnTo>
                    <a:pt x="2308"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4" name="Google Shape;2324;p57"/>
            <p:cNvSpPr/>
            <p:nvPr/>
          </p:nvSpPr>
          <p:spPr>
            <a:xfrm>
              <a:off x="6442925" y="3665100"/>
              <a:ext cx="57275" cy="99675"/>
            </a:xfrm>
            <a:custGeom>
              <a:rect b="b" l="l" r="r" t="t"/>
              <a:pathLst>
                <a:path extrusionOk="0" h="3987" w="2291">
                  <a:moveTo>
                    <a:pt x="0" y="1"/>
                  </a:moveTo>
                  <a:lnTo>
                    <a:pt x="0" y="3987"/>
                  </a:lnTo>
                  <a:lnTo>
                    <a:pt x="2290" y="3987"/>
                  </a:lnTo>
                  <a:lnTo>
                    <a:pt x="229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5" name="Google Shape;2325;p57"/>
            <p:cNvSpPr/>
            <p:nvPr/>
          </p:nvSpPr>
          <p:spPr>
            <a:xfrm>
              <a:off x="6291275" y="3537500"/>
              <a:ext cx="29750" cy="29750"/>
            </a:xfrm>
            <a:custGeom>
              <a:rect b="b" l="l" r="r" t="t"/>
              <a:pathLst>
                <a:path extrusionOk="0" h="1190" w="1190">
                  <a:moveTo>
                    <a:pt x="0" y="0"/>
                  </a:moveTo>
                  <a:lnTo>
                    <a:pt x="0" y="1189"/>
                  </a:lnTo>
                  <a:lnTo>
                    <a:pt x="1189" y="1189"/>
                  </a:lnTo>
                  <a:lnTo>
                    <a:pt x="118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6" name="Google Shape;2326;p57"/>
            <p:cNvSpPr/>
            <p:nvPr/>
          </p:nvSpPr>
          <p:spPr>
            <a:xfrm>
              <a:off x="6205600" y="3370975"/>
              <a:ext cx="164800" cy="69100"/>
            </a:xfrm>
            <a:custGeom>
              <a:rect b="b" l="l" r="r" t="t"/>
              <a:pathLst>
                <a:path extrusionOk="0" h="2764" w="6592">
                  <a:moveTo>
                    <a:pt x="1" y="1"/>
                  </a:moveTo>
                  <a:lnTo>
                    <a:pt x="1" y="2763"/>
                  </a:lnTo>
                  <a:lnTo>
                    <a:pt x="6591" y="2763"/>
                  </a:lnTo>
                  <a:cubicBezTo>
                    <a:pt x="5997" y="1959"/>
                    <a:pt x="5647" y="997"/>
                    <a:pt x="556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7" name="Google Shape;2327;p57"/>
            <p:cNvSpPr/>
            <p:nvPr/>
          </p:nvSpPr>
          <p:spPr>
            <a:xfrm>
              <a:off x="6488800" y="3370975"/>
              <a:ext cx="164800" cy="69100"/>
            </a:xfrm>
            <a:custGeom>
              <a:rect b="b" l="l" r="r" t="t"/>
              <a:pathLst>
                <a:path extrusionOk="0" h="2764" w="6592">
                  <a:moveTo>
                    <a:pt x="1050" y="1"/>
                  </a:moveTo>
                  <a:cubicBezTo>
                    <a:pt x="945" y="997"/>
                    <a:pt x="595" y="1959"/>
                    <a:pt x="1" y="2763"/>
                  </a:cubicBezTo>
                  <a:lnTo>
                    <a:pt x="6591" y="2763"/>
                  </a:lnTo>
                  <a:lnTo>
                    <a:pt x="659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8" name="Google Shape;2328;p57"/>
            <p:cNvSpPr/>
            <p:nvPr/>
          </p:nvSpPr>
          <p:spPr>
            <a:xfrm>
              <a:off x="6369925" y="3316800"/>
              <a:ext cx="119350" cy="140750"/>
            </a:xfrm>
            <a:custGeom>
              <a:rect b="b" l="l" r="r" t="t"/>
              <a:pathLst>
                <a:path extrusionOk="0" h="5630" w="4774">
                  <a:moveTo>
                    <a:pt x="1225" y="0"/>
                  </a:moveTo>
                  <a:cubicBezTo>
                    <a:pt x="945" y="507"/>
                    <a:pt x="525" y="927"/>
                    <a:pt x="1" y="1189"/>
                  </a:cubicBezTo>
                  <a:lnTo>
                    <a:pt x="1" y="1679"/>
                  </a:lnTo>
                  <a:cubicBezTo>
                    <a:pt x="1" y="3339"/>
                    <a:pt x="927" y="4860"/>
                    <a:pt x="2396" y="5629"/>
                  </a:cubicBezTo>
                  <a:cubicBezTo>
                    <a:pt x="3847" y="4860"/>
                    <a:pt x="4773" y="3339"/>
                    <a:pt x="4773" y="1679"/>
                  </a:cubicBezTo>
                  <a:lnTo>
                    <a:pt x="4773" y="1189"/>
                  </a:lnTo>
                  <a:cubicBezTo>
                    <a:pt x="4249" y="927"/>
                    <a:pt x="3829" y="507"/>
                    <a:pt x="355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9" name="Google Shape;2329;p57"/>
            <p:cNvSpPr/>
            <p:nvPr/>
          </p:nvSpPr>
          <p:spPr>
            <a:xfrm>
              <a:off x="6414525" y="3537500"/>
              <a:ext cx="30175" cy="29750"/>
            </a:xfrm>
            <a:custGeom>
              <a:rect b="b" l="l" r="r" t="t"/>
              <a:pathLst>
                <a:path extrusionOk="0" h="1190" w="1207">
                  <a:moveTo>
                    <a:pt x="0" y="0"/>
                  </a:moveTo>
                  <a:lnTo>
                    <a:pt x="0" y="1189"/>
                  </a:lnTo>
                  <a:lnTo>
                    <a:pt x="1206" y="1189"/>
                  </a:lnTo>
                  <a:lnTo>
                    <a:pt x="120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0" name="Google Shape;2330;p57"/>
            <p:cNvSpPr/>
            <p:nvPr/>
          </p:nvSpPr>
          <p:spPr>
            <a:xfrm>
              <a:off x="6538200" y="3537500"/>
              <a:ext cx="29725" cy="29750"/>
            </a:xfrm>
            <a:custGeom>
              <a:rect b="b" l="l" r="r" t="t"/>
              <a:pathLst>
                <a:path extrusionOk="0" h="1190" w="1189">
                  <a:moveTo>
                    <a:pt x="0" y="0"/>
                  </a:moveTo>
                  <a:lnTo>
                    <a:pt x="0" y="1189"/>
                  </a:lnTo>
                  <a:lnTo>
                    <a:pt x="1189" y="1189"/>
                  </a:lnTo>
                  <a:lnTo>
                    <a:pt x="118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1" name="Google Shape;2331;p57"/>
            <p:cNvSpPr/>
            <p:nvPr/>
          </p:nvSpPr>
          <p:spPr>
            <a:xfrm>
              <a:off x="6205600" y="3466250"/>
              <a:ext cx="448000" cy="298525"/>
            </a:xfrm>
            <a:custGeom>
              <a:rect b="b" l="l" r="r" t="t"/>
              <a:pathLst>
                <a:path extrusionOk="0" h="11941" w="17920">
                  <a:moveTo>
                    <a:pt x="5682" y="1801"/>
                  </a:moveTo>
                  <a:lnTo>
                    <a:pt x="5682" y="5105"/>
                  </a:lnTo>
                  <a:lnTo>
                    <a:pt x="2378" y="5105"/>
                  </a:lnTo>
                  <a:lnTo>
                    <a:pt x="2378" y="1801"/>
                  </a:lnTo>
                  <a:close/>
                  <a:moveTo>
                    <a:pt x="10612" y="1801"/>
                  </a:moveTo>
                  <a:lnTo>
                    <a:pt x="10612" y="5105"/>
                  </a:lnTo>
                  <a:lnTo>
                    <a:pt x="7308" y="5105"/>
                  </a:lnTo>
                  <a:lnTo>
                    <a:pt x="7308" y="1801"/>
                  </a:lnTo>
                  <a:close/>
                  <a:moveTo>
                    <a:pt x="15559" y="1801"/>
                  </a:moveTo>
                  <a:lnTo>
                    <a:pt x="15559" y="5105"/>
                  </a:lnTo>
                  <a:lnTo>
                    <a:pt x="12255" y="5105"/>
                  </a:lnTo>
                  <a:lnTo>
                    <a:pt x="12255" y="1801"/>
                  </a:lnTo>
                  <a:close/>
                  <a:moveTo>
                    <a:pt x="1" y="1"/>
                  </a:moveTo>
                  <a:lnTo>
                    <a:pt x="1" y="11941"/>
                  </a:lnTo>
                  <a:lnTo>
                    <a:pt x="5088" y="11941"/>
                  </a:lnTo>
                  <a:lnTo>
                    <a:pt x="5088" y="6906"/>
                  </a:lnTo>
                  <a:lnTo>
                    <a:pt x="12832" y="6906"/>
                  </a:lnTo>
                  <a:lnTo>
                    <a:pt x="12832" y="11941"/>
                  </a:lnTo>
                  <a:lnTo>
                    <a:pt x="17919" y="11941"/>
                  </a:lnTo>
                  <a:lnTo>
                    <a:pt x="17919" y="1"/>
                  </a:lnTo>
                  <a:lnTo>
                    <a:pt x="10332" y="1"/>
                  </a:lnTo>
                  <a:cubicBezTo>
                    <a:pt x="10053" y="228"/>
                    <a:pt x="9738" y="438"/>
                    <a:pt x="9406" y="613"/>
                  </a:cubicBezTo>
                  <a:lnTo>
                    <a:pt x="8969" y="840"/>
                  </a:lnTo>
                  <a:lnTo>
                    <a:pt x="8532" y="613"/>
                  </a:lnTo>
                  <a:cubicBezTo>
                    <a:pt x="8200" y="438"/>
                    <a:pt x="7885" y="228"/>
                    <a:pt x="760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32" name="Google Shape;2332;p57"/>
          <p:cNvGrpSpPr/>
          <p:nvPr/>
        </p:nvGrpSpPr>
        <p:grpSpPr>
          <a:xfrm>
            <a:off x="10682687" y="6543301"/>
            <a:ext cx="773965" cy="773922"/>
            <a:chOff x="5462650" y="3316800"/>
            <a:chExt cx="448000" cy="447975"/>
          </a:xfrm>
        </p:grpSpPr>
        <p:sp>
          <p:nvSpPr>
            <p:cNvPr id="2333" name="Google Shape;2333;p57"/>
            <p:cNvSpPr/>
            <p:nvPr/>
          </p:nvSpPr>
          <p:spPr>
            <a:xfrm>
              <a:off x="5669375" y="3472450"/>
              <a:ext cx="40225" cy="34475"/>
            </a:xfrm>
            <a:custGeom>
              <a:rect b="b" l="l" r="r" t="t"/>
              <a:pathLst>
                <a:path extrusionOk="0" h="1379" w="1609">
                  <a:moveTo>
                    <a:pt x="697" y="0"/>
                  </a:moveTo>
                  <a:cubicBezTo>
                    <a:pt x="341" y="0"/>
                    <a:pt x="0" y="273"/>
                    <a:pt x="0" y="697"/>
                  </a:cubicBezTo>
                  <a:cubicBezTo>
                    <a:pt x="0" y="1064"/>
                    <a:pt x="315" y="1379"/>
                    <a:pt x="700" y="1379"/>
                  </a:cubicBezTo>
                  <a:cubicBezTo>
                    <a:pt x="1311" y="1379"/>
                    <a:pt x="1609" y="644"/>
                    <a:pt x="1189" y="207"/>
                  </a:cubicBezTo>
                  <a:cubicBezTo>
                    <a:pt x="1046" y="65"/>
                    <a:pt x="870" y="0"/>
                    <a:pt x="69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4" name="Google Shape;2334;p57"/>
            <p:cNvSpPr/>
            <p:nvPr/>
          </p:nvSpPr>
          <p:spPr>
            <a:xfrm>
              <a:off x="5647525" y="3533125"/>
              <a:ext cx="78675" cy="49400"/>
            </a:xfrm>
            <a:custGeom>
              <a:rect b="b" l="l" r="r" t="t"/>
              <a:pathLst>
                <a:path extrusionOk="0" h="1976" w="3147">
                  <a:moveTo>
                    <a:pt x="1311" y="1"/>
                  </a:moveTo>
                  <a:cubicBezTo>
                    <a:pt x="577" y="1"/>
                    <a:pt x="0" y="595"/>
                    <a:pt x="0" y="1312"/>
                  </a:cubicBezTo>
                  <a:lnTo>
                    <a:pt x="0" y="1976"/>
                  </a:lnTo>
                  <a:lnTo>
                    <a:pt x="3147" y="1976"/>
                  </a:lnTo>
                  <a:lnTo>
                    <a:pt x="3147" y="1312"/>
                  </a:lnTo>
                  <a:cubicBezTo>
                    <a:pt x="3147" y="595"/>
                    <a:pt x="2570" y="1"/>
                    <a:pt x="183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5" name="Google Shape;2335;p57"/>
            <p:cNvSpPr/>
            <p:nvPr/>
          </p:nvSpPr>
          <p:spPr>
            <a:xfrm>
              <a:off x="5519475" y="3415575"/>
              <a:ext cx="292400" cy="250600"/>
            </a:xfrm>
            <a:custGeom>
              <a:rect b="b" l="l" r="r" t="t"/>
              <a:pathLst>
                <a:path extrusionOk="0" h="10024" w="11696">
                  <a:moveTo>
                    <a:pt x="6696" y="1189"/>
                  </a:moveTo>
                  <a:cubicBezTo>
                    <a:pt x="8112" y="1189"/>
                    <a:pt x="8933" y="2797"/>
                    <a:pt x="8112" y="3968"/>
                  </a:cubicBezTo>
                  <a:cubicBezTo>
                    <a:pt x="8863" y="4388"/>
                    <a:pt x="9318" y="5175"/>
                    <a:pt x="9318" y="6031"/>
                  </a:cubicBezTo>
                  <a:lnTo>
                    <a:pt x="9318" y="7727"/>
                  </a:lnTo>
                  <a:lnTo>
                    <a:pt x="4073" y="7727"/>
                  </a:lnTo>
                  <a:lnTo>
                    <a:pt x="4073" y="6031"/>
                  </a:lnTo>
                  <a:cubicBezTo>
                    <a:pt x="4073" y="5175"/>
                    <a:pt x="4528" y="4388"/>
                    <a:pt x="5280" y="3968"/>
                  </a:cubicBezTo>
                  <a:cubicBezTo>
                    <a:pt x="4441" y="2797"/>
                    <a:pt x="5262" y="1189"/>
                    <a:pt x="6696" y="1189"/>
                  </a:cubicBezTo>
                  <a:close/>
                  <a:moveTo>
                    <a:pt x="6696" y="0"/>
                  </a:moveTo>
                  <a:cubicBezTo>
                    <a:pt x="2220" y="0"/>
                    <a:pt x="0" y="5402"/>
                    <a:pt x="3147" y="8548"/>
                  </a:cubicBezTo>
                  <a:cubicBezTo>
                    <a:pt x="4165" y="9567"/>
                    <a:pt x="5420" y="10023"/>
                    <a:pt x="6652" y="10023"/>
                  </a:cubicBezTo>
                  <a:cubicBezTo>
                    <a:pt x="9225" y="10023"/>
                    <a:pt x="11695" y="8032"/>
                    <a:pt x="11695" y="5017"/>
                  </a:cubicBezTo>
                  <a:cubicBezTo>
                    <a:pt x="11695" y="2255"/>
                    <a:pt x="9458" y="18"/>
                    <a:pt x="669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6" name="Google Shape;2336;p57"/>
            <p:cNvSpPr/>
            <p:nvPr/>
          </p:nvSpPr>
          <p:spPr>
            <a:xfrm>
              <a:off x="5495000" y="3554100"/>
              <a:ext cx="178325" cy="178325"/>
            </a:xfrm>
            <a:custGeom>
              <a:rect b="b" l="l" r="r" t="t"/>
              <a:pathLst>
                <a:path extrusionOk="0" h="7133" w="7133">
                  <a:moveTo>
                    <a:pt x="0" y="1"/>
                  </a:moveTo>
                  <a:cubicBezTo>
                    <a:pt x="263" y="3829"/>
                    <a:pt x="3304" y="6871"/>
                    <a:pt x="7133" y="7133"/>
                  </a:cubicBezTo>
                  <a:lnTo>
                    <a:pt x="7133" y="5507"/>
                  </a:lnTo>
                  <a:cubicBezTo>
                    <a:pt x="4213" y="5245"/>
                    <a:pt x="1888" y="2920"/>
                    <a:pt x="164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7" name="Google Shape;2337;p57"/>
            <p:cNvSpPr/>
            <p:nvPr/>
          </p:nvSpPr>
          <p:spPr>
            <a:xfrm>
              <a:off x="5495000" y="3349125"/>
              <a:ext cx="178775" cy="178775"/>
            </a:xfrm>
            <a:custGeom>
              <a:rect b="b" l="l" r="r" t="t"/>
              <a:pathLst>
                <a:path extrusionOk="0" h="7151" w="7151">
                  <a:moveTo>
                    <a:pt x="7150" y="1"/>
                  </a:moveTo>
                  <a:cubicBezTo>
                    <a:pt x="3304" y="263"/>
                    <a:pt x="263" y="3305"/>
                    <a:pt x="0" y="7151"/>
                  </a:cubicBezTo>
                  <a:lnTo>
                    <a:pt x="1644" y="7151"/>
                  </a:lnTo>
                  <a:cubicBezTo>
                    <a:pt x="1888" y="4214"/>
                    <a:pt x="4213" y="1906"/>
                    <a:pt x="7150" y="1644"/>
                  </a:cubicBezTo>
                  <a:lnTo>
                    <a:pt x="715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8" name="Google Shape;2338;p57"/>
            <p:cNvSpPr/>
            <p:nvPr/>
          </p:nvSpPr>
          <p:spPr>
            <a:xfrm>
              <a:off x="5699975" y="3554100"/>
              <a:ext cx="178325" cy="178325"/>
            </a:xfrm>
            <a:custGeom>
              <a:rect b="b" l="l" r="r" t="t"/>
              <a:pathLst>
                <a:path extrusionOk="0" h="7133" w="7133">
                  <a:moveTo>
                    <a:pt x="5507" y="1"/>
                  </a:moveTo>
                  <a:cubicBezTo>
                    <a:pt x="5244" y="2920"/>
                    <a:pt x="2919" y="5245"/>
                    <a:pt x="0" y="5507"/>
                  </a:cubicBezTo>
                  <a:lnTo>
                    <a:pt x="0" y="7133"/>
                  </a:lnTo>
                  <a:cubicBezTo>
                    <a:pt x="3828" y="6871"/>
                    <a:pt x="6870" y="3829"/>
                    <a:pt x="713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9" name="Google Shape;2339;p57"/>
            <p:cNvSpPr/>
            <p:nvPr/>
          </p:nvSpPr>
          <p:spPr>
            <a:xfrm>
              <a:off x="5699975" y="3349125"/>
              <a:ext cx="178325" cy="178775"/>
            </a:xfrm>
            <a:custGeom>
              <a:rect b="b" l="l" r="r" t="t"/>
              <a:pathLst>
                <a:path extrusionOk="0" h="7151" w="7133">
                  <a:moveTo>
                    <a:pt x="0" y="1"/>
                  </a:moveTo>
                  <a:lnTo>
                    <a:pt x="0" y="1644"/>
                  </a:lnTo>
                  <a:cubicBezTo>
                    <a:pt x="2919" y="1906"/>
                    <a:pt x="5244" y="4214"/>
                    <a:pt x="5507" y="7151"/>
                  </a:cubicBezTo>
                  <a:lnTo>
                    <a:pt x="7132" y="7151"/>
                  </a:lnTo>
                  <a:cubicBezTo>
                    <a:pt x="6870" y="3305"/>
                    <a:pt x="3828" y="263"/>
                    <a:pt x="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0" name="Google Shape;2340;p57"/>
            <p:cNvSpPr/>
            <p:nvPr/>
          </p:nvSpPr>
          <p:spPr>
            <a:xfrm>
              <a:off x="5673750" y="3316800"/>
              <a:ext cx="26250" cy="32350"/>
            </a:xfrm>
            <a:custGeom>
              <a:rect b="b" l="l" r="r" t="t"/>
              <a:pathLst>
                <a:path extrusionOk="0" h="1294" w="1050">
                  <a:moveTo>
                    <a:pt x="0" y="0"/>
                  </a:moveTo>
                  <a:lnTo>
                    <a:pt x="0" y="1294"/>
                  </a:lnTo>
                  <a:cubicBezTo>
                    <a:pt x="175" y="1276"/>
                    <a:pt x="350" y="1276"/>
                    <a:pt x="525" y="1276"/>
                  </a:cubicBezTo>
                  <a:cubicBezTo>
                    <a:pt x="699" y="1276"/>
                    <a:pt x="874" y="1276"/>
                    <a:pt x="1049" y="1294"/>
                  </a:cubicBezTo>
                  <a:lnTo>
                    <a:pt x="104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1" name="Google Shape;2341;p57"/>
            <p:cNvSpPr/>
            <p:nvPr/>
          </p:nvSpPr>
          <p:spPr>
            <a:xfrm>
              <a:off x="5673750" y="3732400"/>
              <a:ext cx="26250" cy="32375"/>
            </a:xfrm>
            <a:custGeom>
              <a:rect b="b" l="l" r="r" t="t"/>
              <a:pathLst>
                <a:path extrusionOk="0" h="1295" w="1050">
                  <a:moveTo>
                    <a:pt x="0" y="1"/>
                  </a:moveTo>
                  <a:lnTo>
                    <a:pt x="0" y="1295"/>
                  </a:lnTo>
                  <a:lnTo>
                    <a:pt x="1049" y="1295"/>
                  </a:lnTo>
                  <a:lnTo>
                    <a:pt x="1049" y="1"/>
                  </a:lnTo>
                  <a:cubicBezTo>
                    <a:pt x="874" y="18"/>
                    <a:pt x="699" y="18"/>
                    <a:pt x="525" y="18"/>
                  </a:cubicBezTo>
                  <a:cubicBezTo>
                    <a:pt x="332" y="18"/>
                    <a:pt x="175" y="18"/>
                    <a:pt x="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2" name="Google Shape;2342;p57"/>
            <p:cNvSpPr/>
            <p:nvPr/>
          </p:nvSpPr>
          <p:spPr>
            <a:xfrm>
              <a:off x="5878275" y="3527875"/>
              <a:ext cx="32375" cy="26250"/>
            </a:xfrm>
            <a:custGeom>
              <a:rect b="b" l="l" r="r" t="t"/>
              <a:pathLst>
                <a:path extrusionOk="0" h="1050" w="1295">
                  <a:moveTo>
                    <a:pt x="0" y="1"/>
                  </a:moveTo>
                  <a:cubicBezTo>
                    <a:pt x="18" y="176"/>
                    <a:pt x="18" y="333"/>
                    <a:pt x="18" y="525"/>
                  </a:cubicBezTo>
                  <a:cubicBezTo>
                    <a:pt x="18" y="700"/>
                    <a:pt x="18" y="875"/>
                    <a:pt x="0" y="1050"/>
                  </a:cubicBezTo>
                  <a:lnTo>
                    <a:pt x="1294" y="1050"/>
                  </a:lnTo>
                  <a:lnTo>
                    <a:pt x="129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3" name="Google Shape;2343;p57"/>
            <p:cNvSpPr/>
            <p:nvPr/>
          </p:nvSpPr>
          <p:spPr>
            <a:xfrm>
              <a:off x="5462650" y="3527875"/>
              <a:ext cx="32375" cy="26250"/>
            </a:xfrm>
            <a:custGeom>
              <a:rect b="b" l="l" r="r" t="t"/>
              <a:pathLst>
                <a:path extrusionOk="0" h="1050" w="1295">
                  <a:moveTo>
                    <a:pt x="1" y="1"/>
                  </a:moveTo>
                  <a:lnTo>
                    <a:pt x="1" y="1050"/>
                  </a:lnTo>
                  <a:lnTo>
                    <a:pt x="1294" y="1050"/>
                  </a:lnTo>
                  <a:cubicBezTo>
                    <a:pt x="1294" y="875"/>
                    <a:pt x="1277" y="700"/>
                    <a:pt x="1277" y="525"/>
                  </a:cubicBezTo>
                  <a:cubicBezTo>
                    <a:pt x="1277" y="350"/>
                    <a:pt x="1277" y="176"/>
                    <a:pt x="129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44" name="Google Shape;2344;p57"/>
          <p:cNvGrpSpPr/>
          <p:nvPr/>
        </p:nvGrpSpPr>
        <p:grpSpPr>
          <a:xfrm>
            <a:off x="9412771" y="6543301"/>
            <a:ext cx="745243" cy="773922"/>
            <a:chOff x="4727575" y="3316800"/>
            <a:chExt cx="431375" cy="447975"/>
          </a:xfrm>
        </p:grpSpPr>
        <p:sp>
          <p:nvSpPr>
            <p:cNvPr id="2345" name="Google Shape;2345;p57"/>
            <p:cNvSpPr/>
            <p:nvPr/>
          </p:nvSpPr>
          <p:spPr>
            <a:xfrm>
              <a:off x="4930350" y="3316800"/>
              <a:ext cx="26250" cy="35425"/>
            </a:xfrm>
            <a:custGeom>
              <a:rect b="b" l="l" r="r" t="t"/>
              <a:pathLst>
                <a:path extrusionOk="0" h="1417" w="1050">
                  <a:moveTo>
                    <a:pt x="0" y="0"/>
                  </a:moveTo>
                  <a:lnTo>
                    <a:pt x="0" y="1416"/>
                  </a:lnTo>
                  <a:lnTo>
                    <a:pt x="1049" y="1416"/>
                  </a:lnTo>
                  <a:lnTo>
                    <a:pt x="104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6" name="Google Shape;2346;p57"/>
            <p:cNvSpPr/>
            <p:nvPr/>
          </p:nvSpPr>
          <p:spPr>
            <a:xfrm>
              <a:off x="4969675" y="3324225"/>
              <a:ext cx="39375" cy="43300"/>
            </a:xfrm>
            <a:custGeom>
              <a:rect b="b" l="l" r="r" t="t"/>
              <a:pathLst>
                <a:path extrusionOk="0" h="1732" w="1575">
                  <a:moveTo>
                    <a:pt x="630" y="0"/>
                  </a:moveTo>
                  <a:lnTo>
                    <a:pt x="1" y="1259"/>
                  </a:lnTo>
                  <a:lnTo>
                    <a:pt x="945" y="1731"/>
                  </a:lnTo>
                  <a:lnTo>
                    <a:pt x="1574" y="472"/>
                  </a:lnTo>
                  <a:lnTo>
                    <a:pt x="63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7" name="Google Shape;2347;p57"/>
            <p:cNvSpPr/>
            <p:nvPr/>
          </p:nvSpPr>
          <p:spPr>
            <a:xfrm>
              <a:off x="4877900" y="3324225"/>
              <a:ext cx="38925" cy="43300"/>
            </a:xfrm>
            <a:custGeom>
              <a:rect b="b" l="l" r="r" t="t"/>
              <a:pathLst>
                <a:path extrusionOk="0" h="1732" w="1557">
                  <a:moveTo>
                    <a:pt x="945" y="0"/>
                  </a:moveTo>
                  <a:lnTo>
                    <a:pt x="1" y="472"/>
                  </a:lnTo>
                  <a:lnTo>
                    <a:pt x="612" y="1731"/>
                  </a:lnTo>
                  <a:lnTo>
                    <a:pt x="1556" y="1259"/>
                  </a:lnTo>
                  <a:lnTo>
                    <a:pt x="94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8" name="Google Shape;2348;p57"/>
            <p:cNvSpPr/>
            <p:nvPr/>
          </p:nvSpPr>
          <p:spPr>
            <a:xfrm>
              <a:off x="4899325" y="3374050"/>
              <a:ext cx="88300" cy="55075"/>
            </a:xfrm>
            <a:custGeom>
              <a:rect b="b" l="l" r="r" t="t"/>
              <a:pathLst>
                <a:path extrusionOk="0" h="2203" w="3532">
                  <a:moveTo>
                    <a:pt x="1381" y="0"/>
                  </a:moveTo>
                  <a:cubicBezTo>
                    <a:pt x="612" y="0"/>
                    <a:pt x="0" y="612"/>
                    <a:pt x="0" y="1381"/>
                  </a:cubicBezTo>
                  <a:lnTo>
                    <a:pt x="0" y="2203"/>
                  </a:lnTo>
                  <a:lnTo>
                    <a:pt x="3531" y="2203"/>
                  </a:lnTo>
                  <a:lnTo>
                    <a:pt x="3531" y="1381"/>
                  </a:lnTo>
                  <a:cubicBezTo>
                    <a:pt x="3531" y="612"/>
                    <a:pt x="2902" y="0"/>
                    <a:pt x="215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49" name="Google Shape;2349;p57"/>
            <p:cNvSpPr/>
            <p:nvPr/>
          </p:nvSpPr>
          <p:spPr>
            <a:xfrm>
              <a:off x="4727575" y="3506025"/>
              <a:ext cx="66875" cy="50300"/>
            </a:xfrm>
            <a:custGeom>
              <a:rect b="b" l="l" r="r" t="t"/>
              <a:pathLst>
                <a:path extrusionOk="0" h="2012" w="2675">
                  <a:moveTo>
                    <a:pt x="0" y="1"/>
                  </a:moveTo>
                  <a:lnTo>
                    <a:pt x="0" y="2011"/>
                  </a:lnTo>
                  <a:lnTo>
                    <a:pt x="1940" y="2011"/>
                  </a:lnTo>
                  <a:lnTo>
                    <a:pt x="267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0" name="Google Shape;2350;p57"/>
            <p:cNvSpPr/>
            <p:nvPr/>
          </p:nvSpPr>
          <p:spPr>
            <a:xfrm>
              <a:off x="4805350" y="3454900"/>
              <a:ext cx="276225" cy="98350"/>
            </a:xfrm>
            <a:custGeom>
              <a:rect b="b" l="l" r="r" t="t"/>
              <a:pathLst>
                <a:path extrusionOk="0" h="3934" w="11049">
                  <a:moveTo>
                    <a:pt x="1417" y="0"/>
                  </a:moveTo>
                  <a:lnTo>
                    <a:pt x="1" y="3934"/>
                  </a:lnTo>
                  <a:lnTo>
                    <a:pt x="11049" y="3934"/>
                  </a:lnTo>
                  <a:lnTo>
                    <a:pt x="961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1" name="Google Shape;2351;p57"/>
            <p:cNvSpPr/>
            <p:nvPr/>
          </p:nvSpPr>
          <p:spPr>
            <a:xfrm>
              <a:off x="4910250" y="3659875"/>
              <a:ext cx="66450" cy="46775"/>
            </a:xfrm>
            <a:custGeom>
              <a:rect b="b" l="l" r="r" t="t"/>
              <a:pathLst>
                <a:path extrusionOk="0" h="1871" w="2658">
                  <a:moveTo>
                    <a:pt x="0" y="0"/>
                  </a:moveTo>
                  <a:lnTo>
                    <a:pt x="0" y="1871"/>
                  </a:lnTo>
                  <a:lnTo>
                    <a:pt x="2657" y="1871"/>
                  </a:lnTo>
                  <a:lnTo>
                    <a:pt x="265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2" name="Google Shape;2352;p57"/>
            <p:cNvSpPr/>
            <p:nvPr/>
          </p:nvSpPr>
          <p:spPr>
            <a:xfrm>
              <a:off x="4744600" y="3582500"/>
              <a:ext cx="397300" cy="182275"/>
            </a:xfrm>
            <a:custGeom>
              <a:rect b="b" l="l" r="r" t="t"/>
              <a:pathLst>
                <a:path extrusionOk="0" h="7291" w="15892">
                  <a:moveTo>
                    <a:pt x="4179" y="2448"/>
                  </a:moveTo>
                  <a:lnTo>
                    <a:pt x="4179" y="3497"/>
                  </a:lnTo>
                  <a:lnTo>
                    <a:pt x="1731" y="3497"/>
                  </a:lnTo>
                  <a:lnTo>
                    <a:pt x="1731" y="2448"/>
                  </a:lnTo>
                  <a:close/>
                  <a:moveTo>
                    <a:pt x="14301" y="2448"/>
                  </a:moveTo>
                  <a:lnTo>
                    <a:pt x="14283" y="3497"/>
                  </a:lnTo>
                  <a:lnTo>
                    <a:pt x="11853" y="3497"/>
                  </a:lnTo>
                  <a:lnTo>
                    <a:pt x="11853" y="2448"/>
                  </a:lnTo>
                  <a:close/>
                  <a:moveTo>
                    <a:pt x="158" y="1"/>
                  </a:moveTo>
                  <a:cubicBezTo>
                    <a:pt x="53" y="246"/>
                    <a:pt x="1" y="490"/>
                    <a:pt x="18" y="735"/>
                  </a:cubicBezTo>
                  <a:lnTo>
                    <a:pt x="18" y="3637"/>
                  </a:lnTo>
                  <a:cubicBezTo>
                    <a:pt x="1" y="4266"/>
                    <a:pt x="455" y="4826"/>
                    <a:pt x="1085" y="4948"/>
                  </a:cubicBezTo>
                  <a:lnTo>
                    <a:pt x="1085" y="5577"/>
                  </a:lnTo>
                  <a:cubicBezTo>
                    <a:pt x="1085" y="6521"/>
                    <a:pt x="1854" y="7291"/>
                    <a:pt x="2798" y="7291"/>
                  </a:cubicBezTo>
                  <a:lnTo>
                    <a:pt x="3130" y="7291"/>
                  </a:lnTo>
                  <a:cubicBezTo>
                    <a:pt x="4074" y="7291"/>
                    <a:pt x="4843" y="6521"/>
                    <a:pt x="4843" y="5577"/>
                  </a:cubicBezTo>
                  <a:lnTo>
                    <a:pt x="4843" y="4983"/>
                  </a:lnTo>
                  <a:lnTo>
                    <a:pt x="5577" y="4983"/>
                  </a:lnTo>
                  <a:lnTo>
                    <a:pt x="5577" y="2046"/>
                  </a:lnTo>
                  <a:lnTo>
                    <a:pt x="10332" y="2046"/>
                  </a:lnTo>
                  <a:lnTo>
                    <a:pt x="10332" y="4966"/>
                  </a:lnTo>
                  <a:lnTo>
                    <a:pt x="11049" y="4966"/>
                  </a:lnTo>
                  <a:lnTo>
                    <a:pt x="11049" y="5577"/>
                  </a:lnTo>
                  <a:cubicBezTo>
                    <a:pt x="11049" y="6521"/>
                    <a:pt x="11818" y="7291"/>
                    <a:pt x="12762" y="7291"/>
                  </a:cubicBezTo>
                  <a:lnTo>
                    <a:pt x="13094" y="7291"/>
                  </a:lnTo>
                  <a:cubicBezTo>
                    <a:pt x="14038" y="7291"/>
                    <a:pt x="14808" y="6521"/>
                    <a:pt x="14808" y="5577"/>
                  </a:cubicBezTo>
                  <a:lnTo>
                    <a:pt x="14808" y="4948"/>
                  </a:lnTo>
                  <a:cubicBezTo>
                    <a:pt x="15437" y="4826"/>
                    <a:pt x="15891" y="4266"/>
                    <a:pt x="15891" y="3637"/>
                  </a:cubicBezTo>
                  <a:lnTo>
                    <a:pt x="15891" y="735"/>
                  </a:lnTo>
                  <a:cubicBezTo>
                    <a:pt x="15891" y="490"/>
                    <a:pt x="15839" y="246"/>
                    <a:pt x="1575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3" name="Google Shape;2353;p57"/>
            <p:cNvSpPr/>
            <p:nvPr/>
          </p:nvSpPr>
          <p:spPr>
            <a:xfrm>
              <a:off x="5092050" y="3506025"/>
              <a:ext cx="66900" cy="50300"/>
            </a:xfrm>
            <a:custGeom>
              <a:rect b="b" l="l" r="r" t="t"/>
              <a:pathLst>
                <a:path extrusionOk="0" h="2012" w="2676">
                  <a:moveTo>
                    <a:pt x="1" y="1"/>
                  </a:moveTo>
                  <a:lnTo>
                    <a:pt x="752" y="2011"/>
                  </a:lnTo>
                  <a:lnTo>
                    <a:pt x="2675" y="2011"/>
                  </a:lnTo>
                  <a:lnTo>
                    <a:pt x="267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54" name="Google Shape;2354;p57"/>
          <p:cNvGrpSpPr/>
          <p:nvPr/>
        </p:nvGrpSpPr>
        <p:grpSpPr>
          <a:xfrm>
            <a:off x="8081656" y="6565198"/>
            <a:ext cx="823763" cy="729393"/>
            <a:chOff x="3957075" y="3329475"/>
            <a:chExt cx="476825" cy="422200"/>
          </a:xfrm>
        </p:grpSpPr>
        <p:sp>
          <p:nvSpPr>
            <p:cNvPr id="2355" name="Google Shape;2355;p57"/>
            <p:cNvSpPr/>
            <p:nvPr/>
          </p:nvSpPr>
          <p:spPr>
            <a:xfrm>
              <a:off x="4175600" y="3476750"/>
              <a:ext cx="258300" cy="274925"/>
            </a:xfrm>
            <a:custGeom>
              <a:rect b="b" l="l" r="r" t="t"/>
              <a:pathLst>
                <a:path extrusionOk="0" h="10997" w="10332">
                  <a:moveTo>
                    <a:pt x="5192" y="3374"/>
                  </a:moveTo>
                  <a:cubicBezTo>
                    <a:pt x="6765" y="3374"/>
                    <a:pt x="8042" y="4650"/>
                    <a:pt x="8042" y="6224"/>
                  </a:cubicBezTo>
                  <a:cubicBezTo>
                    <a:pt x="8042" y="7939"/>
                    <a:pt x="6641" y="9069"/>
                    <a:pt x="5178" y="9069"/>
                  </a:cubicBezTo>
                  <a:cubicBezTo>
                    <a:pt x="4478" y="9069"/>
                    <a:pt x="3764" y="8811"/>
                    <a:pt x="3182" y="8234"/>
                  </a:cubicBezTo>
                  <a:cubicBezTo>
                    <a:pt x="1399" y="6434"/>
                    <a:pt x="2657" y="3374"/>
                    <a:pt x="5192" y="3374"/>
                  </a:cubicBezTo>
                  <a:close/>
                  <a:moveTo>
                    <a:pt x="3706" y="0"/>
                  </a:moveTo>
                  <a:lnTo>
                    <a:pt x="3234" y="1836"/>
                  </a:lnTo>
                  <a:lnTo>
                    <a:pt x="3007" y="1941"/>
                  </a:lnTo>
                  <a:cubicBezTo>
                    <a:pt x="1032" y="2937"/>
                    <a:pt x="0" y="5157"/>
                    <a:pt x="507" y="7325"/>
                  </a:cubicBezTo>
                  <a:cubicBezTo>
                    <a:pt x="1032" y="9475"/>
                    <a:pt x="2954" y="10996"/>
                    <a:pt x="5175" y="10996"/>
                  </a:cubicBezTo>
                  <a:cubicBezTo>
                    <a:pt x="7377" y="10996"/>
                    <a:pt x="9318" y="9475"/>
                    <a:pt x="9825" y="7325"/>
                  </a:cubicBezTo>
                  <a:cubicBezTo>
                    <a:pt x="10332" y="5157"/>
                    <a:pt x="9300" y="2937"/>
                    <a:pt x="7325" y="1941"/>
                  </a:cubicBezTo>
                  <a:lnTo>
                    <a:pt x="7115" y="1836"/>
                  </a:lnTo>
                  <a:lnTo>
                    <a:pt x="664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6" name="Google Shape;2356;p57"/>
            <p:cNvSpPr/>
            <p:nvPr/>
          </p:nvSpPr>
          <p:spPr>
            <a:xfrm>
              <a:off x="4066775" y="3329475"/>
              <a:ext cx="268800" cy="121075"/>
            </a:xfrm>
            <a:custGeom>
              <a:rect b="b" l="l" r="r" t="t"/>
              <a:pathLst>
                <a:path extrusionOk="0" h="4843" w="10752">
                  <a:moveTo>
                    <a:pt x="5385" y="0"/>
                  </a:moveTo>
                  <a:cubicBezTo>
                    <a:pt x="4650" y="0"/>
                    <a:pt x="4073" y="577"/>
                    <a:pt x="4073" y="1311"/>
                  </a:cubicBezTo>
                  <a:cubicBezTo>
                    <a:pt x="4056" y="1346"/>
                    <a:pt x="4056" y="1381"/>
                    <a:pt x="4073" y="1434"/>
                  </a:cubicBezTo>
                  <a:cubicBezTo>
                    <a:pt x="3824" y="1011"/>
                    <a:pt x="3381" y="784"/>
                    <a:pt x="2930" y="784"/>
                  </a:cubicBezTo>
                  <a:cubicBezTo>
                    <a:pt x="2652" y="784"/>
                    <a:pt x="2372" y="870"/>
                    <a:pt x="2133" y="1049"/>
                  </a:cubicBezTo>
                  <a:cubicBezTo>
                    <a:pt x="1504" y="1539"/>
                    <a:pt x="1451" y="2465"/>
                    <a:pt x="2011" y="3025"/>
                  </a:cubicBezTo>
                  <a:cubicBezTo>
                    <a:pt x="1871" y="2972"/>
                    <a:pt x="1748" y="2955"/>
                    <a:pt x="1609" y="2955"/>
                  </a:cubicBezTo>
                  <a:cubicBezTo>
                    <a:pt x="630" y="2955"/>
                    <a:pt x="0" y="3969"/>
                    <a:pt x="420" y="4843"/>
                  </a:cubicBezTo>
                  <a:lnTo>
                    <a:pt x="2797" y="4843"/>
                  </a:lnTo>
                  <a:cubicBezTo>
                    <a:pt x="3042" y="4336"/>
                    <a:pt x="2937" y="3724"/>
                    <a:pt x="2518" y="3322"/>
                  </a:cubicBezTo>
                  <a:lnTo>
                    <a:pt x="2518" y="3322"/>
                  </a:lnTo>
                  <a:cubicBezTo>
                    <a:pt x="2657" y="3374"/>
                    <a:pt x="2780" y="3392"/>
                    <a:pt x="2920" y="3392"/>
                  </a:cubicBezTo>
                  <a:cubicBezTo>
                    <a:pt x="3654" y="3392"/>
                    <a:pt x="4231" y="2797"/>
                    <a:pt x="4231" y="2081"/>
                  </a:cubicBezTo>
                  <a:cubicBezTo>
                    <a:pt x="4231" y="2046"/>
                    <a:pt x="4231" y="1993"/>
                    <a:pt x="4231" y="1958"/>
                  </a:cubicBezTo>
                  <a:cubicBezTo>
                    <a:pt x="4487" y="2400"/>
                    <a:pt x="4934" y="2623"/>
                    <a:pt x="5380" y="2623"/>
                  </a:cubicBezTo>
                  <a:cubicBezTo>
                    <a:pt x="5817" y="2623"/>
                    <a:pt x="6252" y="2408"/>
                    <a:pt x="6503" y="1976"/>
                  </a:cubicBezTo>
                  <a:lnTo>
                    <a:pt x="6503" y="2081"/>
                  </a:lnTo>
                  <a:cubicBezTo>
                    <a:pt x="6503" y="2797"/>
                    <a:pt x="7098" y="3392"/>
                    <a:pt x="7814" y="3392"/>
                  </a:cubicBezTo>
                  <a:cubicBezTo>
                    <a:pt x="7954" y="3392"/>
                    <a:pt x="8094" y="3374"/>
                    <a:pt x="8217" y="3322"/>
                  </a:cubicBezTo>
                  <a:lnTo>
                    <a:pt x="8217" y="3322"/>
                  </a:lnTo>
                  <a:cubicBezTo>
                    <a:pt x="7814" y="3724"/>
                    <a:pt x="7710" y="4336"/>
                    <a:pt x="7954" y="4843"/>
                  </a:cubicBezTo>
                  <a:lnTo>
                    <a:pt x="10314" y="4843"/>
                  </a:lnTo>
                  <a:cubicBezTo>
                    <a:pt x="10751" y="3969"/>
                    <a:pt x="10104" y="2955"/>
                    <a:pt x="9143" y="2955"/>
                  </a:cubicBezTo>
                  <a:cubicBezTo>
                    <a:pt x="9003" y="2955"/>
                    <a:pt x="8863" y="2972"/>
                    <a:pt x="8741" y="3025"/>
                  </a:cubicBezTo>
                  <a:cubicBezTo>
                    <a:pt x="9283" y="2465"/>
                    <a:pt x="9230" y="1556"/>
                    <a:pt x="8619" y="1067"/>
                  </a:cubicBezTo>
                  <a:cubicBezTo>
                    <a:pt x="8377" y="873"/>
                    <a:pt x="8088" y="781"/>
                    <a:pt x="7803" y="781"/>
                  </a:cubicBezTo>
                  <a:cubicBezTo>
                    <a:pt x="7367" y="781"/>
                    <a:pt x="6939" y="997"/>
                    <a:pt x="6696" y="1399"/>
                  </a:cubicBezTo>
                  <a:lnTo>
                    <a:pt x="6696" y="1311"/>
                  </a:lnTo>
                  <a:cubicBezTo>
                    <a:pt x="6696" y="577"/>
                    <a:pt x="6101" y="0"/>
                    <a:pt x="538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7" name="Google Shape;2357;p57"/>
            <p:cNvSpPr/>
            <p:nvPr/>
          </p:nvSpPr>
          <p:spPr>
            <a:xfrm>
              <a:off x="3957075" y="3476750"/>
              <a:ext cx="227275" cy="274650"/>
            </a:xfrm>
            <a:custGeom>
              <a:rect b="b" l="l" r="r" t="t"/>
              <a:pathLst>
                <a:path extrusionOk="0" h="10986" w="9091">
                  <a:moveTo>
                    <a:pt x="4109" y="0"/>
                  </a:moveTo>
                  <a:lnTo>
                    <a:pt x="3637" y="1836"/>
                  </a:lnTo>
                  <a:lnTo>
                    <a:pt x="3409" y="1941"/>
                  </a:lnTo>
                  <a:cubicBezTo>
                    <a:pt x="770" y="3304"/>
                    <a:pt x="0" y="6713"/>
                    <a:pt x="1784" y="9073"/>
                  </a:cubicBezTo>
                  <a:cubicBezTo>
                    <a:pt x="2733" y="10340"/>
                    <a:pt x="4169" y="10986"/>
                    <a:pt x="5610" y="10986"/>
                  </a:cubicBezTo>
                  <a:cubicBezTo>
                    <a:pt x="6875" y="10986"/>
                    <a:pt x="8143" y="10488"/>
                    <a:pt x="9091" y="9475"/>
                  </a:cubicBezTo>
                  <a:cubicBezTo>
                    <a:pt x="8654" y="8846"/>
                    <a:pt x="8357" y="8129"/>
                    <a:pt x="8199" y="7360"/>
                  </a:cubicBezTo>
                  <a:cubicBezTo>
                    <a:pt x="7739" y="8415"/>
                    <a:pt x="6710" y="9066"/>
                    <a:pt x="5607" y="9066"/>
                  </a:cubicBezTo>
                  <a:cubicBezTo>
                    <a:pt x="5412" y="9066"/>
                    <a:pt x="5214" y="9045"/>
                    <a:pt x="5018" y="9003"/>
                  </a:cubicBezTo>
                  <a:cubicBezTo>
                    <a:pt x="3707" y="8724"/>
                    <a:pt x="2763" y="7552"/>
                    <a:pt x="2763" y="6224"/>
                  </a:cubicBezTo>
                  <a:cubicBezTo>
                    <a:pt x="2763" y="4878"/>
                    <a:pt x="3707" y="3724"/>
                    <a:pt x="5018" y="3444"/>
                  </a:cubicBezTo>
                  <a:cubicBezTo>
                    <a:pt x="5215" y="3402"/>
                    <a:pt x="5412" y="3382"/>
                    <a:pt x="5608" y="3382"/>
                  </a:cubicBezTo>
                  <a:cubicBezTo>
                    <a:pt x="6711" y="3382"/>
                    <a:pt x="7739" y="4030"/>
                    <a:pt x="8199" y="5070"/>
                  </a:cubicBezTo>
                  <a:cubicBezTo>
                    <a:pt x="8339" y="4371"/>
                    <a:pt x="8601" y="3706"/>
                    <a:pt x="8986" y="3112"/>
                  </a:cubicBezTo>
                  <a:cubicBezTo>
                    <a:pt x="9021" y="3060"/>
                    <a:pt x="9056" y="3007"/>
                    <a:pt x="9091" y="2955"/>
                  </a:cubicBezTo>
                  <a:cubicBezTo>
                    <a:pt x="8706" y="2535"/>
                    <a:pt x="8252" y="2186"/>
                    <a:pt x="7745" y="1941"/>
                  </a:cubicBezTo>
                  <a:lnTo>
                    <a:pt x="7535" y="1836"/>
                  </a:lnTo>
                  <a:lnTo>
                    <a:pt x="704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58" name="Google Shape;2358;p57"/>
          <p:cNvGrpSpPr/>
          <p:nvPr/>
        </p:nvGrpSpPr>
        <p:grpSpPr>
          <a:xfrm>
            <a:off x="6877389" y="6543301"/>
            <a:ext cx="683352" cy="773922"/>
            <a:chOff x="3260000" y="3316800"/>
            <a:chExt cx="395550" cy="447975"/>
          </a:xfrm>
        </p:grpSpPr>
        <p:sp>
          <p:nvSpPr>
            <p:cNvPr id="2359" name="Google Shape;2359;p57"/>
            <p:cNvSpPr/>
            <p:nvPr/>
          </p:nvSpPr>
          <p:spPr>
            <a:xfrm>
              <a:off x="3398550" y="3537500"/>
              <a:ext cx="118450" cy="49400"/>
            </a:xfrm>
            <a:custGeom>
              <a:rect b="b" l="l" r="r" t="t"/>
              <a:pathLst>
                <a:path extrusionOk="0" h="1976" w="4738">
                  <a:moveTo>
                    <a:pt x="1451" y="0"/>
                  </a:moveTo>
                  <a:cubicBezTo>
                    <a:pt x="647" y="0"/>
                    <a:pt x="0" y="647"/>
                    <a:pt x="0" y="1451"/>
                  </a:cubicBezTo>
                  <a:lnTo>
                    <a:pt x="0" y="1976"/>
                  </a:lnTo>
                  <a:lnTo>
                    <a:pt x="4738" y="1976"/>
                  </a:lnTo>
                  <a:lnTo>
                    <a:pt x="4738" y="1451"/>
                  </a:lnTo>
                  <a:cubicBezTo>
                    <a:pt x="4738" y="647"/>
                    <a:pt x="4091" y="0"/>
                    <a:pt x="328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0" name="Google Shape;2360;p57"/>
            <p:cNvSpPr/>
            <p:nvPr/>
          </p:nvSpPr>
          <p:spPr>
            <a:xfrm>
              <a:off x="3415150" y="3447475"/>
              <a:ext cx="74750" cy="64025"/>
            </a:xfrm>
            <a:custGeom>
              <a:rect b="b" l="l" r="r" t="t"/>
              <a:pathLst>
                <a:path extrusionOk="0" h="2561" w="2990">
                  <a:moveTo>
                    <a:pt x="1714" y="0"/>
                  </a:moveTo>
                  <a:cubicBezTo>
                    <a:pt x="560" y="0"/>
                    <a:pt x="1" y="1364"/>
                    <a:pt x="805" y="2185"/>
                  </a:cubicBezTo>
                  <a:cubicBezTo>
                    <a:pt x="1064" y="2444"/>
                    <a:pt x="1382" y="2560"/>
                    <a:pt x="1696" y="2560"/>
                  </a:cubicBezTo>
                  <a:cubicBezTo>
                    <a:pt x="2355" y="2560"/>
                    <a:pt x="2990" y="2047"/>
                    <a:pt x="2990" y="1276"/>
                  </a:cubicBezTo>
                  <a:cubicBezTo>
                    <a:pt x="2990" y="560"/>
                    <a:pt x="2413" y="0"/>
                    <a:pt x="171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1" name="Google Shape;2361;p57"/>
            <p:cNvSpPr/>
            <p:nvPr/>
          </p:nvSpPr>
          <p:spPr>
            <a:xfrm>
              <a:off x="3338675" y="3395900"/>
              <a:ext cx="238200" cy="191000"/>
            </a:xfrm>
            <a:custGeom>
              <a:rect b="b" l="l" r="r" t="t"/>
              <a:pathLst>
                <a:path extrusionOk="0" h="7640" w="9528">
                  <a:moveTo>
                    <a:pt x="0" y="0"/>
                  </a:moveTo>
                  <a:lnTo>
                    <a:pt x="0" y="7640"/>
                  </a:lnTo>
                  <a:lnTo>
                    <a:pt x="1346" y="7640"/>
                  </a:lnTo>
                  <a:lnTo>
                    <a:pt x="1346" y="7115"/>
                  </a:lnTo>
                  <a:cubicBezTo>
                    <a:pt x="1346" y="6084"/>
                    <a:pt x="1976" y="5157"/>
                    <a:pt x="2937" y="4790"/>
                  </a:cubicBezTo>
                  <a:cubicBezTo>
                    <a:pt x="1731" y="3252"/>
                    <a:pt x="2815" y="997"/>
                    <a:pt x="4755" y="997"/>
                  </a:cubicBezTo>
                  <a:cubicBezTo>
                    <a:pt x="6713" y="997"/>
                    <a:pt x="7797" y="3252"/>
                    <a:pt x="6591" y="4790"/>
                  </a:cubicBezTo>
                  <a:cubicBezTo>
                    <a:pt x="7552" y="5157"/>
                    <a:pt x="8182" y="6084"/>
                    <a:pt x="8182" y="7115"/>
                  </a:cubicBezTo>
                  <a:lnTo>
                    <a:pt x="8182" y="7640"/>
                  </a:lnTo>
                  <a:lnTo>
                    <a:pt x="9528" y="7640"/>
                  </a:lnTo>
                  <a:lnTo>
                    <a:pt x="952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2" name="Google Shape;2362;p57"/>
            <p:cNvSpPr/>
            <p:nvPr/>
          </p:nvSpPr>
          <p:spPr>
            <a:xfrm>
              <a:off x="3260000" y="3316800"/>
              <a:ext cx="395550" cy="270100"/>
            </a:xfrm>
            <a:custGeom>
              <a:rect b="b" l="l" r="r" t="t"/>
              <a:pathLst>
                <a:path extrusionOk="0" h="10804" w="15822">
                  <a:moveTo>
                    <a:pt x="1" y="0"/>
                  </a:moveTo>
                  <a:lnTo>
                    <a:pt x="1" y="10804"/>
                  </a:lnTo>
                  <a:lnTo>
                    <a:pt x="2098" y="10804"/>
                  </a:lnTo>
                  <a:lnTo>
                    <a:pt x="2098" y="2098"/>
                  </a:lnTo>
                  <a:lnTo>
                    <a:pt x="13724" y="2098"/>
                  </a:lnTo>
                  <a:lnTo>
                    <a:pt x="13724" y="10804"/>
                  </a:lnTo>
                  <a:lnTo>
                    <a:pt x="15821" y="10804"/>
                  </a:lnTo>
                  <a:lnTo>
                    <a:pt x="158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3" name="Google Shape;2363;p57"/>
            <p:cNvSpPr/>
            <p:nvPr/>
          </p:nvSpPr>
          <p:spPr>
            <a:xfrm>
              <a:off x="3260000" y="3613550"/>
              <a:ext cx="395550" cy="151225"/>
            </a:xfrm>
            <a:custGeom>
              <a:rect b="b" l="l" r="r" t="t"/>
              <a:pathLst>
                <a:path extrusionOk="0" h="6049" w="15822">
                  <a:moveTo>
                    <a:pt x="11119" y="1311"/>
                  </a:moveTo>
                  <a:lnTo>
                    <a:pt x="11119" y="2360"/>
                  </a:lnTo>
                  <a:lnTo>
                    <a:pt x="4703" y="2360"/>
                  </a:lnTo>
                  <a:lnTo>
                    <a:pt x="4703" y="1311"/>
                  </a:lnTo>
                  <a:close/>
                  <a:moveTo>
                    <a:pt x="11119" y="3391"/>
                  </a:moveTo>
                  <a:lnTo>
                    <a:pt x="11119" y="4440"/>
                  </a:lnTo>
                  <a:lnTo>
                    <a:pt x="4703" y="4440"/>
                  </a:lnTo>
                  <a:lnTo>
                    <a:pt x="4703" y="3391"/>
                  </a:lnTo>
                  <a:close/>
                  <a:moveTo>
                    <a:pt x="1" y="0"/>
                  </a:moveTo>
                  <a:lnTo>
                    <a:pt x="1" y="6049"/>
                  </a:lnTo>
                  <a:lnTo>
                    <a:pt x="15821" y="6049"/>
                  </a:lnTo>
                  <a:lnTo>
                    <a:pt x="158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64" name="Google Shape;2364;p57"/>
          <p:cNvGrpSpPr/>
          <p:nvPr/>
        </p:nvGrpSpPr>
        <p:grpSpPr>
          <a:xfrm>
            <a:off x="5548562" y="6543301"/>
            <a:ext cx="773922" cy="773922"/>
            <a:chOff x="2490825" y="3316800"/>
            <a:chExt cx="447975" cy="447975"/>
          </a:xfrm>
        </p:grpSpPr>
        <p:sp>
          <p:nvSpPr>
            <p:cNvPr id="2365" name="Google Shape;2365;p57"/>
            <p:cNvSpPr/>
            <p:nvPr/>
          </p:nvSpPr>
          <p:spPr>
            <a:xfrm>
              <a:off x="2490825" y="3664225"/>
              <a:ext cx="100550" cy="100550"/>
            </a:xfrm>
            <a:custGeom>
              <a:rect b="b" l="l" r="r" t="t"/>
              <a:pathLst>
                <a:path extrusionOk="0" h="4022" w="4022">
                  <a:moveTo>
                    <a:pt x="1" y="1"/>
                  </a:moveTo>
                  <a:lnTo>
                    <a:pt x="1" y="4022"/>
                  </a:lnTo>
                  <a:lnTo>
                    <a:pt x="4021" y="4022"/>
                  </a:lnTo>
                  <a:lnTo>
                    <a:pt x="4021" y="2973"/>
                  </a:lnTo>
                  <a:lnTo>
                    <a:pt x="1049" y="2973"/>
                  </a:lnTo>
                  <a:lnTo>
                    <a:pt x="104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6" name="Google Shape;2366;p57"/>
            <p:cNvSpPr/>
            <p:nvPr/>
          </p:nvSpPr>
          <p:spPr>
            <a:xfrm>
              <a:off x="2838275" y="3664225"/>
              <a:ext cx="100525" cy="100550"/>
            </a:xfrm>
            <a:custGeom>
              <a:rect b="b" l="l" r="r" t="t"/>
              <a:pathLst>
                <a:path extrusionOk="0" h="4022" w="4021">
                  <a:moveTo>
                    <a:pt x="2972" y="1"/>
                  </a:moveTo>
                  <a:lnTo>
                    <a:pt x="2972" y="2973"/>
                  </a:lnTo>
                  <a:lnTo>
                    <a:pt x="0" y="2973"/>
                  </a:lnTo>
                  <a:lnTo>
                    <a:pt x="0" y="4022"/>
                  </a:lnTo>
                  <a:lnTo>
                    <a:pt x="4021" y="4022"/>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7" name="Google Shape;2367;p57"/>
            <p:cNvSpPr/>
            <p:nvPr/>
          </p:nvSpPr>
          <p:spPr>
            <a:xfrm>
              <a:off x="2490825" y="3316800"/>
              <a:ext cx="100550" cy="100525"/>
            </a:xfrm>
            <a:custGeom>
              <a:rect b="b" l="l" r="r" t="t"/>
              <a:pathLst>
                <a:path extrusionOk="0" h="4021" w="4022">
                  <a:moveTo>
                    <a:pt x="1" y="0"/>
                  </a:moveTo>
                  <a:lnTo>
                    <a:pt x="1" y="4021"/>
                  </a:lnTo>
                  <a:lnTo>
                    <a:pt x="1049" y="4021"/>
                  </a:lnTo>
                  <a:lnTo>
                    <a:pt x="1049" y="1049"/>
                  </a:lnTo>
                  <a:lnTo>
                    <a:pt x="4021" y="1049"/>
                  </a:lnTo>
                  <a:lnTo>
                    <a:pt x="40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8" name="Google Shape;2368;p57"/>
            <p:cNvSpPr/>
            <p:nvPr/>
          </p:nvSpPr>
          <p:spPr>
            <a:xfrm>
              <a:off x="2838275" y="3316800"/>
              <a:ext cx="100525" cy="100525"/>
            </a:xfrm>
            <a:custGeom>
              <a:rect b="b" l="l" r="r" t="t"/>
              <a:pathLst>
                <a:path extrusionOk="0" h="4021" w="4021">
                  <a:moveTo>
                    <a:pt x="0" y="0"/>
                  </a:moveTo>
                  <a:lnTo>
                    <a:pt x="0" y="1049"/>
                  </a:lnTo>
                  <a:lnTo>
                    <a:pt x="2972" y="1049"/>
                  </a:lnTo>
                  <a:lnTo>
                    <a:pt x="2972" y="4021"/>
                  </a:lnTo>
                  <a:lnTo>
                    <a:pt x="4021" y="4021"/>
                  </a:lnTo>
                  <a:lnTo>
                    <a:pt x="40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9" name="Google Shape;2369;p57"/>
            <p:cNvSpPr/>
            <p:nvPr/>
          </p:nvSpPr>
          <p:spPr>
            <a:xfrm>
              <a:off x="2689250" y="3468275"/>
              <a:ext cx="59900" cy="51325"/>
            </a:xfrm>
            <a:custGeom>
              <a:rect b="b" l="l" r="r" t="t"/>
              <a:pathLst>
                <a:path extrusionOk="0" h="2053" w="2396">
                  <a:moveTo>
                    <a:pt x="1028" y="1"/>
                  </a:moveTo>
                  <a:cubicBezTo>
                    <a:pt x="502" y="1"/>
                    <a:pt x="0" y="407"/>
                    <a:pt x="0" y="1021"/>
                  </a:cubicBezTo>
                  <a:cubicBezTo>
                    <a:pt x="0" y="1581"/>
                    <a:pt x="455" y="2053"/>
                    <a:pt x="1031" y="2053"/>
                  </a:cubicBezTo>
                  <a:cubicBezTo>
                    <a:pt x="1941" y="2053"/>
                    <a:pt x="2395" y="934"/>
                    <a:pt x="1748" y="304"/>
                  </a:cubicBezTo>
                  <a:cubicBezTo>
                    <a:pt x="1538" y="95"/>
                    <a:pt x="1280" y="1"/>
                    <a:pt x="102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0" name="Google Shape;2370;p57"/>
            <p:cNvSpPr/>
            <p:nvPr/>
          </p:nvSpPr>
          <p:spPr>
            <a:xfrm>
              <a:off x="2603575" y="3426925"/>
              <a:ext cx="222925" cy="152550"/>
            </a:xfrm>
            <a:custGeom>
              <a:rect b="b" l="l" r="r" t="t"/>
              <a:pathLst>
                <a:path extrusionOk="0" h="6102" w="8917">
                  <a:moveTo>
                    <a:pt x="4458" y="595"/>
                  </a:moveTo>
                  <a:cubicBezTo>
                    <a:pt x="6294" y="595"/>
                    <a:pt x="7221" y="2833"/>
                    <a:pt x="5927" y="4144"/>
                  </a:cubicBezTo>
                  <a:cubicBezTo>
                    <a:pt x="5503" y="4568"/>
                    <a:pt x="4981" y="4758"/>
                    <a:pt x="4470" y="4758"/>
                  </a:cubicBezTo>
                  <a:cubicBezTo>
                    <a:pt x="3402" y="4758"/>
                    <a:pt x="2378" y="3928"/>
                    <a:pt x="2378" y="2675"/>
                  </a:cubicBezTo>
                  <a:cubicBezTo>
                    <a:pt x="2378" y="1521"/>
                    <a:pt x="3305" y="595"/>
                    <a:pt x="4458" y="595"/>
                  </a:cubicBezTo>
                  <a:close/>
                  <a:moveTo>
                    <a:pt x="4458" y="1"/>
                  </a:moveTo>
                  <a:cubicBezTo>
                    <a:pt x="3392" y="18"/>
                    <a:pt x="2361" y="263"/>
                    <a:pt x="1417" y="752"/>
                  </a:cubicBezTo>
                  <a:cubicBezTo>
                    <a:pt x="1" y="3112"/>
                    <a:pt x="1696" y="6102"/>
                    <a:pt x="4458" y="6102"/>
                  </a:cubicBezTo>
                  <a:cubicBezTo>
                    <a:pt x="7221" y="6102"/>
                    <a:pt x="8916" y="3060"/>
                    <a:pt x="7465" y="700"/>
                  </a:cubicBezTo>
                  <a:cubicBezTo>
                    <a:pt x="6521" y="245"/>
                    <a:pt x="5490" y="18"/>
                    <a:pt x="445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1" name="Google Shape;2371;p57"/>
            <p:cNvSpPr/>
            <p:nvPr/>
          </p:nvSpPr>
          <p:spPr>
            <a:xfrm>
              <a:off x="2538025" y="3468875"/>
              <a:ext cx="103600" cy="110600"/>
            </a:xfrm>
            <a:custGeom>
              <a:rect b="b" l="l" r="r" t="t"/>
              <a:pathLst>
                <a:path extrusionOk="0" h="4424" w="4144">
                  <a:moveTo>
                    <a:pt x="2570" y="1"/>
                  </a:moveTo>
                  <a:cubicBezTo>
                    <a:pt x="2378" y="141"/>
                    <a:pt x="2186" y="315"/>
                    <a:pt x="1993" y="473"/>
                  </a:cubicBezTo>
                  <a:cubicBezTo>
                    <a:pt x="1294" y="1102"/>
                    <a:pt x="682" y="1819"/>
                    <a:pt x="175" y="2605"/>
                  </a:cubicBezTo>
                  <a:lnTo>
                    <a:pt x="1" y="2885"/>
                  </a:lnTo>
                  <a:lnTo>
                    <a:pt x="175" y="3147"/>
                  </a:lnTo>
                  <a:cubicBezTo>
                    <a:pt x="455" y="3602"/>
                    <a:pt x="787" y="4021"/>
                    <a:pt x="1154" y="4424"/>
                  </a:cubicBezTo>
                  <a:lnTo>
                    <a:pt x="4144" y="4424"/>
                  </a:lnTo>
                  <a:cubicBezTo>
                    <a:pt x="3095" y="3549"/>
                    <a:pt x="2483" y="2256"/>
                    <a:pt x="2483" y="892"/>
                  </a:cubicBezTo>
                  <a:cubicBezTo>
                    <a:pt x="2483" y="595"/>
                    <a:pt x="2518" y="298"/>
                    <a:pt x="257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2" name="Google Shape;2372;p57"/>
            <p:cNvSpPr/>
            <p:nvPr/>
          </p:nvSpPr>
          <p:spPr>
            <a:xfrm>
              <a:off x="2593525" y="3605675"/>
              <a:ext cx="243900" cy="48975"/>
            </a:xfrm>
            <a:custGeom>
              <a:rect b="b" l="l" r="r" t="t"/>
              <a:pathLst>
                <a:path extrusionOk="0" h="1959" w="9756">
                  <a:moveTo>
                    <a:pt x="1" y="0"/>
                  </a:moveTo>
                  <a:cubicBezTo>
                    <a:pt x="1504" y="1277"/>
                    <a:pt x="3182" y="1958"/>
                    <a:pt x="4860" y="1958"/>
                  </a:cubicBezTo>
                  <a:cubicBezTo>
                    <a:pt x="6591" y="1958"/>
                    <a:pt x="8269" y="1277"/>
                    <a:pt x="975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3" name="Google Shape;2373;p57"/>
            <p:cNvSpPr/>
            <p:nvPr/>
          </p:nvSpPr>
          <p:spPr>
            <a:xfrm>
              <a:off x="2787575" y="3467575"/>
              <a:ext cx="103600" cy="111900"/>
            </a:xfrm>
            <a:custGeom>
              <a:rect b="b" l="l" r="r" t="t"/>
              <a:pathLst>
                <a:path extrusionOk="0" h="4476" w="4144">
                  <a:moveTo>
                    <a:pt x="1574" y="0"/>
                  </a:moveTo>
                  <a:lnTo>
                    <a:pt x="1574" y="0"/>
                  </a:lnTo>
                  <a:cubicBezTo>
                    <a:pt x="1923" y="1661"/>
                    <a:pt x="1329" y="3392"/>
                    <a:pt x="0" y="4476"/>
                  </a:cubicBezTo>
                  <a:lnTo>
                    <a:pt x="3042" y="4476"/>
                  </a:lnTo>
                  <a:cubicBezTo>
                    <a:pt x="3392" y="4073"/>
                    <a:pt x="3706" y="3654"/>
                    <a:pt x="3986" y="3199"/>
                  </a:cubicBezTo>
                  <a:lnTo>
                    <a:pt x="4143" y="2937"/>
                  </a:lnTo>
                  <a:lnTo>
                    <a:pt x="3986" y="2675"/>
                  </a:lnTo>
                  <a:cubicBezTo>
                    <a:pt x="3497" y="1871"/>
                    <a:pt x="2902" y="1154"/>
                    <a:pt x="2221" y="525"/>
                  </a:cubicBezTo>
                  <a:cubicBezTo>
                    <a:pt x="2011" y="350"/>
                    <a:pt x="1801" y="158"/>
                    <a:pt x="157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4" name="Google Shape;2374;p57"/>
            <p:cNvSpPr/>
            <p:nvPr/>
          </p:nvSpPr>
          <p:spPr>
            <a:xfrm>
              <a:off x="2503950" y="3579450"/>
              <a:ext cx="89600" cy="26250"/>
            </a:xfrm>
            <a:custGeom>
              <a:rect b="b" l="l" r="r" t="t"/>
              <a:pathLst>
                <a:path extrusionOk="0" h="1050" w="3584">
                  <a:moveTo>
                    <a:pt x="0" y="1"/>
                  </a:moveTo>
                  <a:lnTo>
                    <a:pt x="0" y="1049"/>
                  </a:lnTo>
                  <a:lnTo>
                    <a:pt x="3584" y="1049"/>
                  </a:lnTo>
                  <a:lnTo>
                    <a:pt x="3374" y="857"/>
                  </a:lnTo>
                  <a:cubicBezTo>
                    <a:pt x="3077" y="595"/>
                    <a:pt x="2780" y="298"/>
                    <a:pt x="251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5" name="Google Shape;2375;p57"/>
            <p:cNvSpPr/>
            <p:nvPr/>
          </p:nvSpPr>
          <p:spPr>
            <a:xfrm>
              <a:off x="2837400" y="3579450"/>
              <a:ext cx="88300" cy="26250"/>
            </a:xfrm>
            <a:custGeom>
              <a:rect b="b" l="l" r="r" t="t"/>
              <a:pathLst>
                <a:path extrusionOk="0" h="1050" w="3532">
                  <a:moveTo>
                    <a:pt x="1049" y="1"/>
                  </a:moveTo>
                  <a:cubicBezTo>
                    <a:pt x="787" y="298"/>
                    <a:pt x="507" y="577"/>
                    <a:pt x="228" y="857"/>
                  </a:cubicBezTo>
                  <a:lnTo>
                    <a:pt x="0" y="1049"/>
                  </a:lnTo>
                  <a:lnTo>
                    <a:pt x="3531" y="1049"/>
                  </a:lnTo>
                  <a:lnTo>
                    <a:pt x="353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76" name="Google Shape;2376;p57"/>
          <p:cNvGrpSpPr/>
          <p:nvPr/>
        </p:nvGrpSpPr>
        <p:grpSpPr>
          <a:xfrm>
            <a:off x="4265042" y="6565933"/>
            <a:ext cx="773922" cy="727147"/>
            <a:chOff x="1747875" y="3329900"/>
            <a:chExt cx="447975" cy="420900"/>
          </a:xfrm>
        </p:grpSpPr>
        <p:sp>
          <p:nvSpPr>
            <p:cNvPr id="2377" name="Google Shape;2377;p57"/>
            <p:cNvSpPr/>
            <p:nvPr/>
          </p:nvSpPr>
          <p:spPr>
            <a:xfrm>
              <a:off x="1883350" y="3329900"/>
              <a:ext cx="177025" cy="74325"/>
            </a:xfrm>
            <a:custGeom>
              <a:rect b="b" l="l" r="r" t="t"/>
              <a:pathLst>
                <a:path extrusionOk="0" h="2973" w="7081">
                  <a:moveTo>
                    <a:pt x="0" y="1"/>
                  </a:moveTo>
                  <a:lnTo>
                    <a:pt x="0" y="2973"/>
                  </a:lnTo>
                  <a:lnTo>
                    <a:pt x="7080" y="2973"/>
                  </a:lnTo>
                  <a:lnTo>
                    <a:pt x="708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8" name="Google Shape;2378;p57"/>
            <p:cNvSpPr/>
            <p:nvPr/>
          </p:nvSpPr>
          <p:spPr>
            <a:xfrm>
              <a:off x="1865875" y="3524825"/>
              <a:ext cx="185325" cy="158350"/>
            </a:xfrm>
            <a:custGeom>
              <a:rect b="b" l="l" r="r" t="t"/>
              <a:pathLst>
                <a:path extrusionOk="0" h="6334" w="7413">
                  <a:moveTo>
                    <a:pt x="4227" y="1012"/>
                  </a:moveTo>
                  <a:cubicBezTo>
                    <a:pt x="5326" y="1012"/>
                    <a:pt x="6381" y="1864"/>
                    <a:pt x="6381" y="3164"/>
                  </a:cubicBezTo>
                  <a:cubicBezTo>
                    <a:pt x="6381" y="4336"/>
                    <a:pt x="5419" y="5297"/>
                    <a:pt x="4248" y="5297"/>
                  </a:cubicBezTo>
                  <a:cubicBezTo>
                    <a:pt x="2325" y="5297"/>
                    <a:pt x="1381" y="2990"/>
                    <a:pt x="2727" y="1644"/>
                  </a:cubicBezTo>
                  <a:cubicBezTo>
                    <a:pt x="3163" y="1208"/>
                    <a:pt x="3700" y="1012"/>
                    <a:pt x="4227" y="1012"/>
                  </a:cubicBezTo>
                  <a:close/>
                  <a:moveTo>
                    <a:pt x="4248" y="0"/>
                  </a:moveTo>
                  <a:cubicBezTo>
                    <a:pt x="1416" y="0"/>
                    <a:pt x="0" y="3409"/>
                    <a:pt x="1993" y="5402"/>
                  </a:cubicBezTo>
                  <a:cubicBezTo>
                    <a:pt x="2643" y="6046"/>
                    <a:pt x="3438" y="6334"/>
                    <a:pt x="4218" y="6334"/>
                  </a:cubicBezTo>
                  <a:cubicBezTo>
                    <a:pt x="5850" y="6334"/>
                    <a:pt x="7412" y="5070"/>
                    <a:pt x="7412" y="3164"/>
                  </a:cubicBezTo>
                  <a:cubicBezTo>
                    <a:pt x="7395" y="1416"/>
                    <a:pt x="5979" y="0"/>
                    <a:pt x="4248"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79" name="Google Shape;2379;p57"/>
            <p:cNvSpPr/>
            <p:nvPr/>
          </p:nvSpPr>
          <p:spPr>
            <a:xfrm>
              <a:off x="1935350" y="3576400"/>
              <a:ext cx="63850" cy="54725"/>
            </a:xfrm>
            <a:custGeom>
              <a:rect b="b" l="l" r="r" t="t"/>
              <a:pathLst>
                <a:path extrusionOk="0" h="2189" w="2554">
                  <a:moveTo>
                    <a:pt x="1469" y="0"/>
                  </a:moveTo>
                  <a:cubicBezTo>
                    <a:pt x="490" y="0"/>
                    <a:pt x="1" y="1171"/>
                    <a:pt x="683" y="1871"/>
                  </a:cubicBezTo>
                  <a:cubicBezTo>
                    <a:pt x="908" y="2090"/>
                    <a:pt x="1182" y="2188"/>
                    <a:pt x="1450" y="2188"/>
                  </a:cubicBezTo>
                  <a:cubicBezTo>
                    <a:pt x="2015" y="2188"/>
                    <a:pt x="2553" y="1753"/>
                    <a:pt x="2553" y="1101"/>
                  </a:cubicBezTo>
                  <a:cubicBezTo>
                    <a:pt x="2553" y="490"/>
                    <a:pt x="2064" y="0"/>
                    <a:pt x="146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0" name="Google Shape;2380;p57"/>
            <p:cNvSpPr/>
            <p:nvPr/>
          </p:nvSpPr>
          <p:spPr>
            <a:xfrm>
              <a:off x="1747875" y="3430425"/>
              <a:ext cx="447975" cy="320375"/>
            </a:xfrm>
            <a:custGeom>
              <a:rect b="b" l="l" r="r" t="t"/>
              <a:pathLst>
                <a:path extrusionOk="0" h="12815" w="17919">
                  <a:moveTo>
                    <a:pt x="2483" y="2430"/>
                  </a:moveTo>
                  <a:lnTo>
                    <a:pt x="2483" y="3444"/>
                  </a:lnTo>
                  <a:lnTo>
                    <a:pt x="1469" y="3444"/>
                  </a:lnTo>
                  <a:lnTo>
                    <a:pt x="1469" y="2430"/>
                  </a:lnTo>
                  <a:close/>
                  <a:moveTo>
                    <a:pt x="4336" y="2430"/>
                  </a:moveTo>
                  <a:lnTo>
                    <a:pt x="4336" y="3444"/>
                  </a:lnTo>
                  <a:lnTo>
                    <a:pt x="3322" y="3444"/>
                  </a:lnTo>
                  <a:lnTo>
                    <a:pt x="3322" y="2430"/>
                  </a:lnTo>
                  <a:close/>
                  <a:moveTo>
                    <a:pt x="8928" y="2709"/>
                  </a:moveTo>
                  <a:cubicBezTo>
                    <a:pt x="11098" y="2709"/>
                    <a:pt x="13181" y="4396"/>
                    <a:pt x="13181" y="6940"/>
                  </a:cubicBezTo>
                  <a:cubicBezTo>
                    <a:pt x="13181" y="9266"/>
                    <a:pt x="11293" y="11153"/>
                    <a:pt x="8968" y="11153"/>
                  </a:cubicBezTo>
                  <a:cubicBezTo>
                    <a:pt x="5210" y="11153"/>
                    <a:pt x="3322" y="6608"/>
                    <a:pt x="5979" y="3951"/>
                  </a:cubicBezTo>
                  <a:cubicBezTo>
                    <a:pt x="6837" y="3093"/>
                    <a:pt x="7892" y="2709"/>
                    <a:pt x="8928" y="2709"/>
                  </a:cubicBezTo>
                  <a:close/>
                  <a:moveTo>
                    <a:pt x="6206" y="0"/>
                  </a:moveTo>
                  <a:lnTo>
                    <a:pt x="6206" y="1137"/>
                  </a:lnTo>
                  <a:lnTo>
                    <a:pt x="0" y="1137"/>
                  </a:lnTo>
                  <a:lnTo>
                    <a:pt x="0" y="12814"/>
                  </a:lnTo>
                  <a:lnTo>
                    <a:pt x="17919" y="12814"/>
                  </a:lnTo>
                  <a:lnTo>
                    <a:pt x="17919" y="1137"/>
                  </a:lnTo>
                  <a:lnTo>
                    <a:pt x="11713" y="1137"/>
                  </a:lnTo>
                  <a:lnTo>
                    <a:pt x="117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1" name="Google Shape;2381;p57"/>
          <p:cNvGrpSpPr/>
          <p:nvPr/>
        </p:nvGrpSpPr>
        <p:grpSpPr>
          <a:xfrm>
            <a:off x="3111350" y="6543301"/>
            <a:ext cx="512708" cy="773922"/>
            <a:chOff x="1080075" y="3316800"/>
            <a:chExt cx="296775" cy="447975"/>
          </a:xfrm>
        </p:grpSpPr>
        <p:sp>
          <p:nvSpPr>
            <p:cNvPr id="2382" name="Google Shape;2382;p57"/>
            <p:cNvSpPr/>
            <p:nvPr/>
          </p:nvSpPr>
          <p:spPr>
            <a:xfrm>
              <a:off x="1150875" y="3553675"/>
              <a:ext cx="155175" cy="135500"/>
            </a:xfrm>
            <a:custGeom>
              <a:rect b="b" l="l" r="r" t="t"/>
              <a:pathLst>
                <a:path extrusionOk="0" h="5420" w="6207">
                  <a:moveTo>
                    <a:pt x="2693" y="1783"/>
                  </a:moveTo>
                  <a:lnTo>
                    <a:pt x="2693" y="2850"/>
                  </a:lnTo>
                  <a:lnTo>
                    <a:pt x="1609" y="2850"/>
                  </a:lnTo>
                  <a:lnTo>
                    <a:pt x="1609" y="1783"/>
                  </a:lnTo>
                  <a:close/>
                  <a:moveTo>
                    <a:pt x="4598" y="1783"/>
                  </a:moveTo>
                  <a:lnTo>
                    <a:pt x="4598" y="2850"/>
                  </a:lnTo>
                  <a:lnTo>
                    <a:pt x="3515" y="2850"/>
                  </a:lnTo>
                  <a:lnTo>
                    <a:pt x="3515" y="1783"/>
                  </a:lnTo>
                  <a:close/>
                  <a:moveTo>
                    <a:pt x="3112" y="0"/>
                  </a:moveTo>
                  <a:cubicBezTo>
                    <a:pt x="962" y="0"/>
                    <a:pt x="1" y="2710"/>
                    <a:pt x="1679" y="4056"/>
                  </a:cubicBezTo>
                  <a:lnTo>
                    <a:pt x="1871" y="4213"/>
                  </a:lnTo>
                  <a:lnTo>
                    <a:pt x="1871" y="5419"/>
                  </a:lnTo>
                  <a:lnTo>
                    <a:pt x="4336" y="5419"/>
                  </a:lnTo>
                  <a:lnTo>
                    <a:pt x="4336" y="4213"/>
                  </a:lnTo>
                  <a:lnTo>
                    <a:pt x="4528" y="4056"/>
                  </a:lnTo>
                  <a:cubicBezTo>
                    <a:pt x="6207" y="2710"/>
                    <a:pt x="5245" y="0"/>
                    <a:pt x="311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3" name="Google Shape;2383;p57"/>
            <p:cNvSpPr/>
            <p:nvPr/>
          </p:nvSpPr>
          <p:spPr>
            <a:xfrm>
              <a:off x="1167500" y="3316800"/>
              <a:ext cx="121500" cy="38050"/>
            </a:xfrm>
            <a:custGeom>
              <a:rect b="b" l="l" r="r" t="t"/>
              <a:pathLst>
                <a:path extrusionOk="0" h="1522" w="4860">
                  <a:moveTo>
                    <a:pt x="0" y="0"/>
                  </a:moveTo>
                  <a:lnTo>
                    <a:pt x="0" y="1521"/>
                  </a:lnTo>
                  <a:lnTo>
                    <a:pt x="4860" y="1521"/>
                  </a:lnTo>
                  <a:lnTo>
                    <a:pt x="486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4" name="Google Shape;2384;p57"/>
            <p:cNvSpPr/>
            <p:nvPr/>
          </p:nvSpPr>
          <p:spPr>
            <a:xfrm>
              <a:off x="1087075" y="3381050"/>
              <a:ext cx="282775" cy="75175"/>
            </a:xfrm>
            <a:custGeom>
              <a:rect b="b" l="l" r="r" t="t"/>
              <a:pathLst>
                <a:path extrusionOk="0" h="3007" w="11311">
                  <a:moveTo>
                    <a:pt x="3235" y="0"/>
                  </a:moveTo>
                  <a:lnTo>
                    <a:pt x="3235" y="769"/>
                  </a:lnTo>
                  <a:cubicBezTo>
                    <a:pt x="1801" y="822"/>
                    <a:pt x="542" y="1696"/>
                    <a:pt x="0" y="3007"/>
                  </a:cubicBezTo>
                  <a:lnTo>
                    <a:pt x="11311" y="3007"/>
                  </a:lnTo>
                  <a:cubicBezTo>
                    <a:pt x="10752" y="1696"/>
                    <a:pt x="9493" y="822"/>
                    <a:pt x="8077" y="769"/>
                  </a:cubicBezTo>
                  <a:lnTo>
                    <a:pt x="807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5" name="Google Shape;2385;p57"/>
            <p:cNvSpPr/>
            <p:nvPr/>
          </p:nvSpPr>
          <p:spPr>
            <a:xfrm>
              <a:off x="1080075" y="3482425"/>
              <a:ext cx="296775" cy="282350"/>
            </a:xfrm>
            <a:custGeom>
              <a:rect b="b" l="l" r="r" t="t"/>
              <a:pathLst>
                <a:path extrusionOk="0" h="11294" w="11871">
                  <a:moveTo>
                    <a:pt x="5927" y="1801"/>
                  </a:moveTo>
                  <a:cubicBezTo>
                    <a:pt x="8951" y="1801"/>
                    <a:pt x="10402" y="5472"/>
                    <a:pt x="8217" y="7553"/>
                  </a:cubicBezTo>
                  <a:lnTo>
                    <a:pt x="8217" y="9318"/>
                  </a:lnTo>
                  <a:lnTo>
                    <a:pt x="3654" y="9318"/>
                  </a:lnTo>
                  <a:lnTo>
                    <a:pt x="3654" y="7553"/>
                  </a:lnTo>
                  <a:cubicBezTo>
                    <a:pt x="1452" y="5472"/>
                    <a:pt x="2920" y="1801"/>
                    <a:pt x="5927" y="1801"/>
                  </a:cubicBezTo>
                  <a:close/>
                  <a:moveTo>
                    <a:pt x="18" y="1"/>
                  </a:moveTo>
                  <a:cubicBezTo>
                    <a:pt x="18" y="106"/>
                    <a:pt x="1" y="210"/>
                    <a:pt x="1" y="333"/>
                  </a:cubicBezTo>
                  <a:lnTo>
                    <a:pt x="1" y="11294"/>
                  </a:lnTo>
                  <a:lnTo>
                    <a:pt x="11871" y="11294"/>
                  </a:lnTo>
                  <a:lnTo>
                    <a:pt x="11871" y="333"/>
                  </a:lnTo>
                  <a:cubicBezTo>
                    <a:pt x="11871" y="228"/>
                    <a:pt x="11871" y="123"/>
                    <a:pt x="1185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86" name="Google Shape;2386;p57"/>
          <p:cNvGrpSpPr/>
          <p:nvPr/>
        </p:nvGrpSpPr>
        <p:grpSpPr>
          <a:xfrm>
            <a:off x="14591425" y="5345081"/>
            <a:ext cx="659166" cy="772410"/>
            <a:chOff x="7725175" y="2623225"/>
            <a:chExt cx="381550" cy="447100"/>
          </a:xfrm>
        </p:grpSpPr>
        <p:sp>
          <p:nvSpPr>
            <p:cNvPr id="2387" name="Google Shape;2387;p57"/>
            <p:cNvSpPr/>
            <p:nvPr/>
          </p:nvSpPr>
          <p:spPr>
            <a:xfrm>
              <a:off x="8020600" y="2984225"/>
              <a:ext cx="86125" cy="86100"/>
            </a:xfrm>
            <a:custGeom>
              <a:rect b="b" l="l" r="r" t="t"/>
              <a:pathLst>
                <a:path extrusionOk="0" h="3444" w="3445">
                  <a:moveTo>
                    <a:pt x="2221" y="0"/>
                  </a:moveTo>
                  <a:lnTo>
                    <a:pt x="1" y="2220"/>
                  </a:lnTo>
                  <a:lnTo>
                    <a:pt x="1225" y="3444"/>
                  </a:lnTo>
                  <a:lnTo>
                    <a:pt x="3445" y="1224"/>
                  </a:lnTo>
                  <a:lnTo>
                    <a:pt x="222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8" name="Google Shape;2388;p57"/>
            <p:cNvSpPr/>
            <p:nvPr/>
          </p:nvSpPr>
          <p:spPr>
            <a:xfrm>
              <a:off x="7972975" y="2937025"/>
              <a:ext cx="84800" cy="83925"/>
            </a:xfrm>
            <a:custGeom>
              <a:rect b="b" l="l" r="r" t="t"/>
              <a:pathLst>
                <a:path extrusionOk="0" h="3357" w="3392">
                  <a:moveTo>
                    <a:pt x="2238" y="0"/>
                  </a:moveTo>
                  <a:cubicBezTo>
                    <a:pt x="1766" y="962"/>
                    <a:pt x="979" y="1748"/>
                    <a:pt x="1" y="2203"/>
                  </a:cubicBezTo>
                  <a:lnTo>
                    <a:pt x="1154" y="3356"/>
                  </a:lnTo>
                  <a:lnTo>
                    <a:pt x="3392" y="1136"/>
                  </a:lnTo>
                  <a:lnTo>
                    <a:pt x="223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89" name="Google Shape;2389;p57"/>
            <p:cNvSpPr/>
            <p:nvPr/>
          </p:nvSpPr>
          <p:spPr>
            <a:xfrm>
              <a:off x="7739150" y="2902925"/>
              <a:ext cx="130275" cy="116725"/>
            </a:xfrm>
            <a:custGeom>
              <a:rect b="b" l="l" r="r" t="t"/>
              <a:pathLst>
                <a:path extrusionOk="0" h="4669" w="5211">
                  <a:moveTo>
                    <a:pt x="158" y="1"/>
                  </a:moveTo>
                  <a:lnTo>
                    <a:pt x="123" y="490"/>
                  </a:lnTo>
                  <a:cubicBezTo>
                    <a:pt x="123" y="577"/>
                    <a:pt x="1" y="2693"/>
                    <a:pt x="1120" y="3881"/>
                  </a:cubicBezTo>
                  <a:cubicBezTo>
                    <a:pt x="1644" y="4406"/>
                    <a:pt x="2330" y="4668"/>
                    <a:pt x="3017" y="4668"/>
                  </a:cubicBezTo>
                  <a:cubicBezTo>
                    <a:pt x="3703" y="4668"/>
                    <a:pt x="4389" y="4406"/>
                    <a:pt x="4913" y="3881"/>
                  </a:cubicBezTo>
                  <a:cubicBezTo>
                    <a:pt x="5018" y="3759"/>
                    <a:pt x="5123" y="3637"/>
                    <a:pt x="5210" y="3497"/>
                  </a:cubicBezTo>
                  <a:cubicBezTo>
                    <a:pt x="4773" y="3270"/>
                    <a:pt x="4371" y="2972"/>
                    <a:pt x="4022" y="2623"/>
                  </a:cubicBezTo>
                  <a:lnTo>
                    <a:pt x="4022" y="2640"/>
                  </a:lnTo>
                  <a:cubicBezTo>
                    <a:pt x="3305" y="1923"/>
                    <a:pt x="2833" y="997"/>
                    <a:pt x="269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0" name="Google Shape;2390;p57"/>
            <p:cNvSpPr/>
            <p:nvPr/>
          </p:nvSpPr>
          <p:spPr>
            <a:xfrm>
              <a:off x="7725175" y="2623225"/>
              <a:ext cx="192750" cy="256125"/>
            </a:xfrm>
            <a:custGeom>
              <a:rect b="b" l="l" r="r" t="t"/>
              <a:pathLst>
                <a:path extrusionOk="0" h="10245" w="7710">
                  <a:moveTo>
                    <a:pt x="2972" y="3444"/>
                  </a:moveTo>
                  <a:lnTo>
                    <a:pt x="2972" y="4493"/>
                  </a:lnTo>
                  <a:lnTo>
                    <a:pt x="1819" y="4493"/>
                  </a:lnTo>
                  <a:lnTo>
                    <a:pt x="1819" y="3444"/>
                  </a:lnTo>
                  <a:close/>
                  <a:moveTo>
                    <a:pt x="4091" y="1"/>
                  </a:moveTo>
                  <a:cubicBezTo>
                    <a:pt x="3060" y="1"/>
                    <a:pt x="2028" y="577"/>
                    <a:pt x="1242" y="1574"/>
                  </a:cubicBezTo>
                  <a:cubicBezTo>
                    <a:pt x="473" y="2588"/>
                    <a:pt x="36" y="3829"/>
                    <a:pt x="1" y="5105"/>
                  </a:cubicBezTo>
                  <a:lnTo>
                    <a:pt x="1" y="5525"/>
                  </a:lnTo>
                  <a:lnTo>
                    <a:pt x="4179" y="5525"/>
                  </a:lnTo>
                  <a:lnTo>
                    <a:pt x="4179" y="6574"/>
                  </a:lnTo>
                  <a:lnTo>
                    <a:pt x="36" y="6574"/>
                  </a:lnTo>
                  <a:cubicBezTo>
                    <a:pt x="123" y="7692"/>
                    <a:pt x="298" y="8794"/>
                    <a:pt x="612" y="9860"/>
                  </a:cubicBezTo>
                  <a:lnTo>
                    <a:pt x="717" y="10245"/>
                  </a:lnTo>
                  <a:lnTo>
                    <a:pt x="3200" y="10245"/>
                  </a:lnTo>
                  <a:cubicBezTo>
                    <a:pt x="3322" y="7815"/>
                    <a:pt x="5280" y="5874"/>
                    <a:pt x="7710" y="5769"/>
                  </a:cubicBezTo>
                  <a:lnTo>
                    <a:pt x="7710" y="5105"/>
                  </a:lnTo>
                  <a:cubicBezTo>
                    <a:pt x="7710" y="4860"/>
                    <a:pt x="7675" y="4686"/>
                    <a:pt x="7657" y="4493"/>
                  </a:cubicBezTo>
                  <a:lnTo>
                    <a:pt x="3724" y="4493"/>
                  </a:lnTo>
                  <a:lnTo>
                    <a:pt x="3724" y="3444"/>
                  </a:lnTo>
                  <a:lnTo>
                    <a:pt x="7500" y="3444"/>
                  </a:lnTo>
                  <a:cubicBezTo>
                    <a:pt x="7360" y="2745"/>
                    <a:pt x="7098" y="2081"/>
                    <a:pt x="6713" y="1486"/>
                  </a:cubicBezTo>
                  <a:cubicBezTo>
                    <a:pt x="6049" y="508"/>
                    <a:pt x="5158" y="1"/>
                    <a:pt x="409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1" name="Google Shape;2391;p57"/>
            <p:cNvSpPr/>
            <p:nvPr/>
          </p:nvSpPr>
          <p:spPr>
            <a:xfrm>
              <a:off x="7830950" y="2793400"/>
              <a:ext cx="193625" cy="183500"/>
            </a:xfrm>
            <a:custGeom>
              <a:rect b="b" l="l" r="r" t="t"/>
              <a:pathLst>
                <a:path extrusionOk="0" h="7340" w="7745">
                  <a:moveTo>
                    <a:pt x="3680" y="0"/>
                  </a:moveTo>
                  <a:cubicBezTo>
                    <a:pt x="2734" y="0"/>
                    <a:pt x="1795" y="367"/>
                    <a:pt x="1084" y="1078"/>
                  </a:cubicBezTo>
                  <a:cubicBezTo>
                    <a:pt x="402" y="1759"/>
                    <a:pt x="0" y="2703"/>
                    <a:pt x="18" y="3682"/>
                  </a:cubicBezTo>
                  <a:cubicBezTo>
                    <a:pt x="18" y="5430"/>
                    <a:pt x="1241" y="6934"/>
                    <a:pt x="2972" y="7266"/>
                  </a:cubicBezTo>
                  <a:cubicBezTo>
                    <a:pt x="3215" y="7315"/>
                    <a:pt x="3457" y="7339"/>
                    <a:pt x="3697" y="7339"/>
                  </a:cubicBezTo>
                  <a:cubicBezTo>
                    <a:pt x="5150" y="7339"/>
                    <a:pt x="6495" y="6461"/>
                    <a:pt x="7080" y="5081"/>
                  </a:cubicBezTo>
                  <a:cubicBezTo>
                    <a:pt x="7744" y="3455"/>
                    <a:pt x="7185" y="1602"/>
                    <a:pt x="5716" y="623"/>
                  </a:cubicBezTo>
                  <a:cubicBezTo>
                    <a:pt x="5096" y="205"/>
                    <a:pt x="4387" y="0"/>
                    <a:pt x="368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2" name="Google Shape;2392;p57"/>
          <p:cNvGrpSpPr/>
          <p:nvPr/>
        </p:nvGrpSpPr>
        <p:grpSpPr>
          <a:xfrm>
            <a:off x="13327513" y="5345858"/>
            <a:ext cx="616926" cy="773922"/>
            <a:chOff x="6993575" y="2623675"/>
            <a:chExt cx="357100" cy="447975"/>
          </a:xfrm>
        </p:grpSpPr>
        <p:sp>
          <p:nvSpPr>
            <p:cNvPr id="2393" name="Google Shape;2393;p57"/>
            <p:cNvSpPr/>
            <p:nvPr/>
          </p:nvSpPr>
          <p:spPr>
            <a:xfrm>
              <a:off x="7065700" y="2729425"/>
              <a:ext cx="213300" cy="272300"/>
            </a:xfrm>
            <a:custGeom>
              <a:rect b="b" l="l" r="r" t="t"/>
              <a:pathLst>
                <a:path extrusionOk="0" h="10892" w="8532">
                  <a:moveTo>
                    <a:pt x="4266" y="1574"/>
                  </a:moveTo>
                  <a:cubicBezTo>
                    <a:pt x="5350" y="1574"/>
                    <a:pt x="6224" y="2465"/>
                    <a:pt x="6224" y="3549"/>
                  </a:cubicBezTo>
                  <a:cubicBezTo>
                    <a:pt x="6224" y="3934"/>
                    <a:pt x="6119" y="4301"/>
                    <a:pt x="5909" y="4616"/>
                  </a:cubicBezTo>
                  <a:cubicBezTo>
                    <a:pt x="6643" y="4913"/>
                    <a:pt x="7115" y="5629"/>
                    <a:pt x="7115" y="6434"/>
                  </a:cubicBezTo>
                  <a:lnTo>
                    <a:pt x="7115" y="9318"/>
                  </a:lnTo>
                  <a:lnTo>
                    <a:pt x="1399" y="9318"/>
                  </a:lnTo>
                  <a:lnTo>
                    <a:pt x="1399" y="6434"/>
                  </a:lnTo>
                  <a:cubicBezTo>
                    <a:pt x="1399" y="5647"/>
                    <a:pt x="1871" y="4930"/>
                    <a:pt x="2605" y="4616"/>
                  </a:cubicBezTo>
                  <a:cubicBezTo>
                    <a:pt x="2395" y="4301"/>
                    <a:pt x="2290" y="3934"/>
                    <a:pt x="2290" y="3549"/>
                  </a:cubicBezTo>
                  <a:cubicBezTo>
                    <a:pt x="2290" y="2465"/>
                    <a:pt x="3164" y="1574"/>
                    <a:pt x="4248" y="1574"/>
                  </a:cubicBezTo>
                  <a:close/>
                  <a:moveTo>
                    <a:pt x="0" y="0"/>
                  </a:moveTo>
                  <a:lnTo>
                    <a:pt x="0" y="10891"/>
                  </a:lnTo>
                  <a:lnTo>
                    <a:pt x="8531" y="10891"/>
                  </a:lnTo>
                  <a:lnTo>
                    <a:pt x="853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4" name="Google Shape;2394;p57"/>
            <p:cNvSpPr/>
            <p:nvPr/>
          </p:nvSpPr>
          <p:spPr>
            <a:xfrm>
              <a:off x="7149175" y="2795175"/>
              <a:ext cx="53775" cy="46150"/>
            </a:xfrm>
            <a:custGeom>
              <a:rect b="b" l="l" r="r" t="t"/>
              <a:pathLst>
                <a:path extrusionOk="0" h="1846" w="2151">
                  <a:moveTo>
                    <a:pt x="927" y="1"/>
                  </a:moveTo>
                  <a:cubicBezTo>
                    <a:pt x="454" y="1"/>
                    <a:pt x="0" y="364"/>
                    <a:pt x="0" y="919"/>
                  </a:cubicBezTo>
                  <a:cubicBezTo>
                    <a:pt x="0" y="1426"/>
                    <a:pt x="420" y="1828"/>
                    <a:pt x="927" y="1846"/>
                  </a:cubicBezTo>
                  <a:cubicBezTo>
                    <a:pt x="1748" y="1846"/>
                    <a:pt x="2150" y="849"/>
                    <a:pt x="1574" y="272"/>
                  </a:cubicBezTo>
                  <a:cubicBezTo>
                    <a:pt x="1386" y="85"/>
                    <a:pt x="1155" y="1"/>
                    <a:pt x="927"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5" name="Google Shape;2395;p57"/>
            <p:cNvSpPr/>
            <p:nvPr/>
          </p:nvSpPr>
          <p:spPr>
            <a:xfrm>
              <a:off x="7126875" y="2867100"/>
              <a:ext cx="90925" cy="69075"/>
            </a:xfrm>
            <a:custGeom>
              <a:rect b="b" l="l" r="r" t="t"/>
              <a:pathLst>
                <a:path extrusionOk="0" h="2763" w="3637">
                  <a:moveTo>
                    <a:pt x="2710" y="0"/>
                  </a:moveTo>
                  <a:lnTo>
                    <a:pt x="2710" y="18"/>
                  </a:lnTo>
                  <a:lnTo>
                    <a:pt x="910" y="18"/>
                  </a:lnTo>
                  <a:cubicBezTo>
                    <a:pt x="420" y="18"/>
                    <a:pt x="1" y="420"/>
                    <a:pt x="1" y="927"/>
                  </a:cubicBezTo>
                  <a:lnTo>
                    <a:pt x="1" y="2762"/>
                  </a:lnTo>
                  <a:lnTo>
                    <a:pt x="3637" y="2762"/>
                  </a:lnTo>
                  <a:lnTo>
                    <a:pt x="3637" y="927"/>
                  </a:lnTo>
                  <a:cubicBezTo>
                    <a:pt x="3637" y="420"/>
                    <a:pt x="3217" y="0"/>
                    <a:pt x="271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6" name="Google Shape;2396;p57"/>
            <p:cNvSpPr/>
            <p:nvPr/>
          </p:nvSpPr>
          <p:spPr>
            <a:xfrm>
              <a:off x="6993575" y="2659500"/>
              <a:ext cx="357100" cy="412150"/>
            </a:xfrm>
            <a:custGeom>
              <a:rect b="b" l="l" r="r" t="t"/>
              <a:pathLst>
                <a:path extrusionOk="0" h="16486" w="14284">
                  <a:moveTo>
                    <a:pt x="1" y="0"/>
                  </a:moveTo>
                  <a:lnTo>
                    <a:pt x="1" y="16485"/>
                  </a:lnTo>
                  <a:lnTo>
                    <a:pt x="14283" y="16485"/>
                  </a:lnTo>
                  <a:lnTo>
                    <a:pt x="14283" y="0"/>
                  </a:lnTo>
                  <a:lnTo>
                    <a:pt x="8934" y="0"/>
                  </a:lnTo>
                  <a:lnTo>
                    <a:pt x="8934" y="1749"/>
                  </a:lnTo>
                  <a:lnTo>
                    <a:pt x="12448" y="1749"/>
                  </a:lnTo>
                  <a:lnTo>
                    <a:pt x="12448" y="14737"/>
                  </a:lnTo>
                  <a:lnTo>
                    <a:pt x="1836" y="14737"/>
                  </a:lnTo>
                  <a:lnTo>
                    <a:pt x="1836" y="1749"/>
                  </a:lnTo>
                  <a:lnTo>
                    <a:pt x="5368" y="1749"/>
                  </a:lnTo>
                  <a:lnTo>
                    <a:pt x="536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7" name="Google Shape;2397;p57"/>
            <p:cNvSpPr/>
            <p:nvPr/>
          </p:nvSpPr>
          <p:spPr>
            <a:xfrm>
              <a:off x="7153975" y="2623675"/>
              <a:ext cx="36725" cy="79550"/>
            </a:xfrm>
            <a:custGeom>
              <a:rect b="b" l="l" r="r" t="t"/>
              <a:pathLst>
                <a:path extrusionOk="0" h="3182" w="1469">
                  <a:moveTo>
                    <a:pt x="0" y="0"/>
                  </a:moveTo>
                  <a:lnTo>
                    <a:pt x="0" y="3182"/>
                  </a:lnTo>
                  <a:lnTo>
                    <a:pt x="1469" y="3182"/>
                  </a:lnTo>
                  <a:lnTo>
                    <a:pt x="146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398" name="Google Shape;2398;p57"/>
          <p:cNvGrpSpPr/>
          <p:nvPr/>
        </p:nvGrpSpPr>
        <p:grpSpPr>
          <a:xfrm>
            <a:off x="12008490" y="5345858"/>
            <a:ext cx="689399" cy="773922"/>
            <a:chOff x="6230075" y="2623675"/>
            <a:chExt cx="399050" cy="447975"/>
          </a:xfrm>
        </p:grpSpPr>
        <p:sp>
          <p:nvSpPr>
            <p:cNvPr id="2399" name="Google Shape;2399;p57"/>
            <p:cNvSpPr/>
            <p:nvPr/>
          </p:nvSpPr>
          <p:spPr>
            <a:xfrm>
              <a:off x="6359000" y="2836500"/>
              <a:ext cx="57725" cy="57275"/>
            </a:xfrm>
            <a:custGeom>
              <a:rect b="b" l="l" r="r" t="t"/>
              <a:pathLst>
                <a:path extrusionOk="0" h="2291" w="2309">
                  <a:moveTo>
                    <a:pt x="1" y="0"/>
                  </a:moveTo>
                  <a:cubicBezTo>
                    <a:pt x="228" y="1154"/>
                    <a:pt x="1137" y="2063"/>
                    <a:pt x="2308" y="2290"/>
                  </a:cubicBezTo>
                  <a:lnTo>
                    <a:pt x="2308" y="1049"/>
                  </a:lnTo>
                  <a:cubicBezTo>
                    <a:pt x="1801" y="892"/>
                    <a:pt x="1399" y="490"/>
                    <a:pt x="1242"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0" name="Google Shape;2400;p57"/>
            <p:cNvSpPr/>
            <p:nvPr/>
          </p:nvSpPr>
          <p:spPr>
            <a:xfrm>
              <a:off x="6442925" y="2836500"/>
              <a:ext cx="57275" cy="57275"/>
            </a:xfrm>
            <a:custGeom>
              <a:rect b="b" l="l" r="r" t="t"/>
              <a:pathLst>
                <a:path extrusionOk="0" h="2291" w="2291">
                  <a:moveTo>
                    <a:pt x="1049" y="0"/>
                  </a:moveTo>
                  <a:cubicBezTo>
                    <a:pt x="892" y="490"/>
                    <a:pt x="490" y="892"/>
                    <a:pt x="0" y="1049"/>
                  </a:cubicBezTo>
                  <a:lnTo>
                    <a:pt x="0" y="2290"/>
                  </a:lnTo>
                  <a:cubicBezTo>
                    <a:pt x="1154" y="2063"/>
                    <a:pt x="2063" y="1154"/>
                    <a:pt x="229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1" name="Google Shape;2401;p57"/>
            <p:cNvSpPr/>
            <p:nvPr/>
          </p:nvSpPr>
          <p:spPr>
            <a:xfrm>
              <a:off x="6359000" y="2753025"/>
              <a:ext cx="57725" cy="57275"/>
            </a:xfrm>
            <a:custGeom>
              <a:rect b="b" l="l" r="r" t="t"/>
              <a:pathLst>
                <a:path extrusionOk="0" h="2291" w="2309">
                  <a:moveTo>
                    <a:pt x="2308" y="0"/>
                  </a:moveTo>
                  <a:cubicBezTo>
                    <a:pt x="1137" y="210"/>
                    <a:pt x="228" y="1119"/>
                    <a:pt x="1" y="2291"/>
                  </a:cubicBezTo>
                  <a:lnTo>
                    <a:pt x="1242" y="2291"/>
                  </a:lnTo>
                  <a:cubicBezTo>
                    <a:pt x="1399" y="1784"/>
                    <a:pt x="1801" y="1399"/>
                    <a:pt x="2308" y="1224"/>
                  </a:cubicBezTo>
                  <a:lnTo>
                    <a:pt x="230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2" name="Google Shape;2402;p57"/>
            <p:cNvSpPr/>
            <p:nvPr/>
          </p:nvSpPr>
          <p:spPr>
            <a:xfrm>
              <a:off x="6298700" y="2697075"/>
              <a:ext cx="257000" cy="252200"/>
            </a:xfrm>
            <a:custGeom>
              <a:rect b="b" l="l" r="r" t="t"/>
              <a:pathLst>
                <a:path extrusionOk="0" h="10088" w="10280">
                  <a:moveTo>
                    <a:pt x="5205" y="1121"/>
                  </a:moveTo>
                  <a:cubicBezTo>
                    <a:pt x="7222" y="1121"/>
                    <a:pt x="9161" y="2686"/>
                    <a:pt x="9161" y="5053"/>
                  </a:cubicBezTo>
                  <a:cubicBezTo>
                    <a:pt x="9143" y="7203"/>
                    <a:pt x="7395" y="8951"/>
                    <a:pt x="5245" y="8969"/>
                  </a:cubicBezTo>
                  <a:cubicBezTo>
                    <a:pt x="1749" y="8969"/>
                    <a:pt x="0" y="4738"/>
                    <a:pt x="2465" y="2273"/>
                  </a:cubicBezTo>
                  <a:cubicBezTo>
                    <a:pt x="3262" y="1477"/>
                    <a:pt x="4242" y="1121"/>
                    <a:pt x="5205" y="1121"/>
                  </a:cubicBezTo>
                  <a:close/>
                  <a:moveTo>
                    <a:pt x="193" y="1"/>
                  </a:moveTo>
                  <a:lnTo>
                    <a:pt x="193" y="10088"/>
                  </a:lnTo>
                  <a:lnTo>
                    <a:pt x="10280" y="10088"/>
                  </a:lnTo>
                  <a:lnTo>
                    <a:pt x="1028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3" name="Google Shape;2403;p57"/>
            <p:cNvSpPr/>
            <p:nvPr/>
          </p:nvSpPr>
          <p:spPr>
            <a:xfrm>
              <a:off x="6442925" y="2752600"/>
              <a:ext cx="57275" cy="57700"/>
            </a:xfrm>
            <a:custGeom>
              <a:rect b="b" l="l" r="r" t="t"/>
              <a:pathLst>
                <a:path extrusionOk="0" h="2308" w="2291">
                  <a:moveTo>
                    <a:pt x="0" y="0"/>
                  </a:moveTo>
                  <a:lnTo>
                    <a:pt x="0" y="1241"/>
                  </a:lnTo>
                  <a:cubicBezTo>
                    <a:pt x="490" y="1399"/>
                    <a:pt x="892" y="1801"/>
                    <a:pt x="1049" y="2308"/>
                  </a:cubicBezTo>
                  <a:lnTo>
                    <a:pt x="2290" y="2308"/>
                  </a:lnTo>
                  <a:cubicBezTo>
                    <a:pt x="2063" y="1136"/>
                    <a:pt x="1154" y="227"/>
                    <a:pt x="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4" name="Google Shape;2404;p57"/>
            <p:cNvSpPr/>
            <p:nvPr/>
          </p:nvSpPr>
          <p:spPr>
            <a:xfrm>
              <a:off x="6408825" y="2807650"/>
              <a:ext cx="36300" cy="31125"/>
            </a:xfrm>
            <a:custGeom>
              <a:rect b="b" l="l" r="r" t="t"/>
              <a:pathLst>
                <a:path extrusionOk="0" h="1245" w="1452">
                  <a:moveTo>
                    <a:pt x="840" y="1"/>
                  </a:moveTo>
                  <a:cubicBezTo>
                    <a:pt x="280" y="1"/>
                    <a:pt x="1" y="665"/>
                    <a:pt x="385" y="1067"/>
                  </a:cubicBezTo>
                  <a:cubicBezTo>
                    <a:pt x="514" y="1190"/>
                    <a:pt x="669" y="1245"/>
                    <a:pt x="820" y="1245"/>
                  </a:cubicBezTo>
                  <a:cubicBezTo>
                    <a:pt x="1144" y="1245"/>
                    <a:pt x="1452" y="993"/>
                    <a:pt x="1452" y="612"/>
                  </a:cubicBezTo>
                  <a:cubicBezTo>
                    <a:pt x="1452" y="280"/>
                    <a:pt x="1172" y="1"/>
                    <a:pt x="84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5" name="Google Shape;2405;p57"/>
            <p:cNvSpPr/>
            <p:nvPr/>
          </p:nvSpPr>
          <p:spPr>
            <a:xfrm>
              <a:off x="6230075" y="2623675"/>
              <a:ext cx="399050" cy="447975"/>
            </a:xfrm>
            <a:custGeom>
              <a:rect b="b" l="l" r="r" t="t"/>
              <a:pathLst>
                <a:path extrusionOk="0" h="17919" w="15962">
                  <a:moveTo>
                    <a:pt x="14073" y="1888"/>
                  </a:moveTo>
                  <a:lnTo>
                    <a:pt x="14073" y="14072"/>
                  </a:lnTo>
                  <a:lnTo>
                    <a:pt x="1889" y="14072"/>
                  </a:lnTo>
                  <a:lnTo>
                    <a:pt x="1889" y="1888"/>
                  </a:lnTo>
                  <a:close/>
                  <a:moveTo>
                    <a:pt x="1" y="0"/>
                  </a:moveTo>
                  <a:lnTo>
                    <a:pt x="1" y="15960"/>
                  </a:lnTo>
                  <a:lnTo>
                    <a:pt x="1172" y="15960"/>
                  </a:lnTo>
                  <a:lnTo>
                    <a:pt x="1172" y="17918"/>
                  </a:lnTo>
                  <a:lnTo>
                    <a:pt x="5298" y="17918"/>
                  </a:lnTo>
                  <a:lnTo>
                    <a:pt x="5298" y="15960"/>
                  </a:lnTo>
                  <a:lnTo>
                    <a:pt x="10665" y="15960"/>
                  </a:lnTo>
                  <a:lnTo>
                    <a:pt x="10665" y="17918"/>
                  </a:lnTo>
                  <a:lnTo>
                    <a:pt x="14790" y="17918"/>
                  </a:lnTo>
                  <a:lnTo>
                    <a:pt x="14790" y="15960"/>
                  </a:lnTo>
                  <a:lnTo>
                    <a:pt x="15961" y="15960"/>
                  </a:lnTo>
                  <a:lnTo>
                    <a:pt x="1596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06" name="Google Shape;2406;p57"/>
          <p:cNvGrpSpPr/>
          <p:nvPr/>
        </p:nvGrpSpPr>
        <p:grpSpPr>
          <a:xfrm>
            <a:off x="10682687" y="5465883"/>
            <a:ext cx="773965" cy="533094"/>
            <a:chOff x="5462650" y="2693150"/>
            <a:chExt cx="448000" cy="308575"/>
          </a:xfrm>
        </p:grpSpPr>
        <p:sp>
          <p:nvSpPr>
            <p:cNvPr id="2407" name="Google Shape;2407;p57"/>
            <p:cNvSpPr/>
            <p:nvPr/>
          </p:nvSpPr>
          <p:spPr>
            <a:xfrm>
              <a:off x="5666750" y="2704075"/>
              <a:ext cx="243900" cy="83925"/>
            </a:xfrm>
            <a:custGeom>
              <a:rect b="b" l="l" r="r" t="t"/>
              <a:pathLst>
                <a:path extrusionOk="0" h="3357" w="9756">
                  <a:moveTo>
                    <a:pt x="8706" y="1"/>
                  </a:moveTo>
                  <a:lnTo>
                    <a:pt x="8706" y="980"/>
                  </a:lnTo>
                  <a:lnTo>
                    <a:pt x="0" y="980"/>
                  </a:lnTo>
                  <a:lnTo>
                    <a:pt x="0" y="3357"/>
                  </a:lnTo>
                  <a:lnTo>
                    <a:pt x="9755" y="3357"/>
                  </a:lnTo>
                  <a:lnTo>
                    <a:pt x="975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8" name="Google Shape;2408;p57"/>
            <p:cNvSpPr/>
            <p:nvPr/>
          </p:nvSpPr>
          <p:spPr>
            <a:xfrm>
              <a:off x="5462650" y="2750400"/>
              <a:ext cx="183575" cy="251325"/>
            </a:xfrm>
            <a:custGeom>
              <a:rect b="b" l="l" r="r" t="t"/>
              <a:pathLst>
                <a:path extrusionOk="0" h="10053" w="7343">
                  <a:moveTo>
                    <a:pt x="1" y="1"/>
                  </a:moveTo>
                  <a:lnTo>
                    <a:pt x="1" y="4039"/>
                  </a:lnTo>
                  <a:lnTo>
                    <a:pt x="1487" y="4039"/>
                  </a:lnTo>
                  <a:cubicBezTo>
                    <a:pt x="840" y="5000"/>
                    <a:pt x="1" y="6766"/>
                    <a:pt x="1" y="9528"/>
                  </a:cubicBezTo>
                  <a:lnTo>
                    <a:pt x="1" y="10052"/>
                  </a:lnTo>
                  <a:lnTo>
                    <a:pt x="4476" y="10052"/>
                  </a:lnTo>
                  <a:lnTo>
                    <a:pt x="4458" y="9510"/>
                  </a:lnTo>
                  <a:cubicBezTo>
                    <a:pt x="4458" y="9510"/>
                    <a:pt x="4441" y="8549"/>
                    <a:pt x="4511" y="7518"/>
                  </a:cubicBezTo>
                  <a:lnTo>
                    <a:pt x="4511" y="7465"/>
                  </a:lnTo>
                  <a:lnTo>
                    <a:pt x="4983" y="7465"/>
                  </a:lnTo>
                  <a:cubicBezTo>
                    <a:pt x="6049" y="7465"/>
                    <a:pt x="6976" y="6748"/>
                    <a:pt x="7238" y="5717"/>
                  </a:cubicBezTo>
                  <a:lnTo>
                    <a:pt x="7343" y="5297"/>
                  </a:lnTo>
                  <a:lnTo>
                    <a:pt x="6242" y="5297"/>
                  </a:lnTo>
                  <a:lnTo>
                    <a:pt x="6224" y="5472"/>
                  </a:lnTo>
                  <a:cubicBezTo>
                    <a:pt x="6084" y="6032"/>
                    <a:pt x="5577" y="6434"/>
                    <a:pt x="5000" y="6434"/>
                  </a:cubicBezTo>
                  <a:lnTo>
                    <a:pt x="4633" y="6434"/>
                  </a:lnTo>
                  <a:cubicBezTo>
                    <a:pt x="4668" y="6049"/>
                    <a:pt x="4773" y="5665"/>
                    <a:pt x="4948" y="5315"/>
                  </a:cubicBezTo>
                  <a:lnTo>
                    <a:pt x="2431" y="5315"/>
                  </a:lnTo>
                  <a:lnTo>
                    <a:pt x="243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9" name="Google Shape;2409;p57"/>
            <p:cNvSpPr/>
            <p:nvPr/>
          </p:nvSpPr>
          <p:spPr>
            <a:xfrm>
              <a:off x="5666750" y="2813775"/>
              <a:ext cx="170475" cy="43725"/>
            </a:xfrm>
            <a:custGeom>
              <a:rect b="b" l="l" r="r" t="t"/>
              <a:pathLst>
                <a:path extrusionOk="0" h="1749" w="6819">
                  <a:moveTo>
                    <a:pt x="0" y="0"/>
                  </a:moveTo>
                  <a:lnTo>
                    <a:pt x="0" y="1749"/>
                  </a:lnTo>
                  <a:lnTo>
                    <a:pt x="5629" y="1749"/>
                  </a:lnTo>
                  <a:lnTo>
                    <a:pt x="681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0" name="Google Shape;2410;p57"/>
            <p:cNvSpPr/>
            <p:nvPr/>
          </p:nvSpPr>
          <p:spPr>
            <a:xfrm>
              <a:off x="5510300" y="2693150"/>
              <a:ext cx="130250" cy="163925"/>
            </a:xfrm>
            <a:custGeom>
              <a:rect b="b" l="l" r="r" t="t"/>
              <a:pathLst>
                <a:path extrusionOk="0" h="6557" w="5210">
                  <a:moveTo>
                    <a:pt x="0" y="1"/>
                  </a:moveTo>
                  <a:lnTo>
                    <a:pt x="0" y="1049"/>
                  </a:lnTo>
                  <a:cubicBezTo>
                    <a:pt x="245" y="1067"/>
                    <a:pt x="472" y="1119"/>
                    <a:pt x="699" y="1224"/>
                  </a:cubicBezTo>
                  <a:cubicBezTo>
                    <a:pt x="1136" y="1382"/>
                    <a:pt x="1451" y="1749"/>
                    <a:pt x="1573" y="2186"/>
                  </a:cubicBezTo>
                  <a:lnTo>
                    <a:pt x="1591" y="2186"/>
                  </a:lnTo>
                  <a:lnTo>
                    <a:pt x="1591" y="6556"/>
                  </a:lnTo>
                  <a:lnTo>
                    <a:pt x="5210" y="6556"/>
                  </a:lnTo>
                  <a:lnTo>
                    <a:pt x="5210" y="1382"/>
                  </a:lnTo>
                  <a:lnTo>
                    <a:pt x="2378" y="1382"/>
                  </a:lnTo>
                  <a:cubicBezTo>
                    <a:pt x="2098" y="875"/>
                    <a:pt x="1661" y="473"/>
                    <a:pt x="1119" y="245"/>
                  </a:cubicBezTo>
                  <a:cubicBezTo>
                    <a:pt x="752" y="105"/>
                    <a:pt x="385" y="18"/>
                    <a:pt x="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11" name="Google Shape;2411;p57"/>
          <p:cNvGrpSpPr/>
          <p:nvPr/>
        </p:nvGrpSpPr>
        <p:grpSpPr>
          <a:xfrm>
            <a:off x="9468616" y="5345858"/>
            <a:ext cx="634288" cy="773922"/>
            <a:chOff x="4759900" y="2623675"/>
            <a:chExt cx="367150" cy="447975"/>
          </a:xfrm>
        </p:grpSpPr>
        <p:sp>
          <p:nvSpPr>
            <p:cNvPr id="2412" name="Google Shape;2412;p57"/>
            <p:cNvSpPr/>
            <p:nvPr/>
          </p:nvSpPr>
          <p:spPr>
            <a:xfrm>
              <a:off x="4808425" y="2623675"/>
              <a:ext cx="97900" cy="46775"/>
            </a:xfrm>
            <a:custGeom>
              <a:rect b="b" l="l" r="r" t="t"/>
              <a:pathLst>
                <a:path extrusionOk="0" h="1871" w="3916">
                  <a:moveTo>
                    <a:pt x="0" y="0"/>
                  </a:moveTo>
                  <a:lnTo>
                    <a:pt x="0" y="1871"/>
                  </a:lnTo>
                  <a:lnTo>
                    <a:pt x="3916" y="1871"/>
                  </a:lnTo>
                  <a:lnTo>
                    <a:pt x="391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3" name="Google Shape;2413;p57"/>
            <p:cNvSpPr/>
            <p:nvPr/>
          </p:nvSpPr>
          <p:spPr>
            <a:xfrm>
              <a:off x="4980600" y="2623675"/>
              <a:ext cx="97925" cy="46775"/>
            </a:xfrm>
            <a:custGeom>
              <a:rect b="b" l="l" r="r" t="t"/>
              <a:pathLst>
                <a:path extrusionOk="0" h="1871" w="3917">
                  <a:moveTo>
                    <a:pt x="1" y="0"/>
                  </a:moveTo>
                  <a:lnTo>
                    <a:pt x="1" y="1871"/>
                  </a:lnTo>
                  <a:lnTo>
                    <a:pt x="3917" y="1871"/>
                  </a:lnTo>
                  <a:lnTo>
                    <a:pt x="391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4" name="Google Shape;2414;p57"/>
            <p:cNvSpPr/>
            <p:nvPr/>
          </p:nvSpPr>
          <p:spPr>
            <a:xfrm>
              <a:off x="4760350" y="2696650"/>
              <a:ext cx="366700" cy="179200"/>
            </a:xfrm>
            <a:custGeom>
              <a:rect b="b" l="l" r="r" t="t"/>
              <a:pathLst>
                <a:path extrusionOk="0" h="7168" w="14668">
                  <a:moveTo>
                    <a:pt x="9405" y="3374"/>
                  </a:moveTo>
                  <a:lnTo>
                    <a:pt x="9405" y="4423"/>
                  </a:lnTo>
                  <a:lnTo>
                    <a:pt x="5245" y="4423"/>
                  </a:lnTo>
                  <a:lnTo>
                    <a:pt x="5245" y="3374"/>
                  </a:lnTo>
                  <a:close/>
                  <a:moveTo>
                    <a:pt x="1923" y="0"/>
                  </a:moveTo>
                  <a:lnTo>
                    <a:pt x="1923" y="840"/>
                  </a:lnTo>
                  <a:cubicBezTo>
                    <a:pt x="1888" y="1137"/>
                    <a:pt x="1818" y="1416"/>
                    <a:pt x="1696" y="1696"/>
                  </a:cubicBezTo>
                  <a:cubicBezTo>
                    <a:pt x="1504" y="2203"/>
                    <a:pt x="1014" y="2535"/>
                    <a:pt x="472" y="2570"/>
                  </a:cubicBezTo>
                  <a:lnTo>
                    <a:pt x="0" y="2605"/>
                  </a:lnTo>
                  <a:lnTo>
                    <a:pt x="0" y="6101"/>
                  </a:lnTo>
                  <a:lnTo>
                    <a:pt x="4423" y="6101"/>
                  </a:lnTo>
                  <a:lnTo>
                    <a:pt x="4423" y="7168"/>
                  </a:lnTo>
                  <a:lnTo>
                    <a:pt x="10227" y="7168"/>
                  </a:lnTo>
                  <a:lnTo>
                    <a:pt x="10227" y="6101"/>
                  </a:lnTo>
                  <a:lnTo>
                    <a:pt x="14667" y="6101"/>
                  </a:lnTo>
                  <a:lnTo>
                    <a:pt x="14667" y="2605"/>
                  </a:lnTo>
                  <a:lnTo>
                    <a:pt x="14178" y="2570"/>
                  </a:lnTo>
                  <a:cubicBezTo>
                    <a:pt x="13653" y="2535"/>
                    <a:pt x="13181" y="2203"/>
                    <a:pt x="12971" y="1714"/>
                  </a:cubicBezTo>
                  <a:cubicBezTo>
                    <a:pt x="12849" y="1434"/>
                    <a:pt x="12762" y="1119"/>
                    <a:pt x="12727" y="822"/>
                  </a:cubicBezTo>
                  <a:lnTo>
                    <a:pt x="12727" y="0"/>
                  </a:lnTo>
                  <a:lnTo>
                    <a:pt x="8741" y="0"/>
                  </a:lnTo>
                  <a:cubicBezTo>
                    <a:pt x="8636" y="315"/>
                    <a:pt x="8409" y="560"/>
                    <a:pt x="8112" y="717"/>
                  </a:cubicBezTo>
                  <a:cubicBezTo>
                    <a:pt x="7867" y="840"/>
                    <a:pt x="7605" y="927"/>
                    <a:pt x="7342" y="962"/>
                  </a:cubicBezTo>
                  <a:cubicBezTo>
                    <a:pt x="7063" y="927"/>
                    <a:pt x="6818" y="840"/>
                    <a:pt x="6573" y="717"/>
                  </a:cubicBezTo>
                  <a:cubicBezTo>
                    <a:pt x="6276" y="577"/>
                    <a:pt x="6031" y="315"/>
                    <a:pt x="592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5" name="Google Shape;2415;p57"/>
            <p:cNvSpPr/>
            <p:nvPr/>
          </p:nvSpPr>
          <p:spPr>
            <a:xfrm>
              <a:off x="4759900" y="2986825"/>
              <a:ext cx="367150" cy="84825"/>
            </a:xfrm>
            <a:custGeom>
              <a:rect b="b" l="l" r="r" t="t"/>
              <a:pathLst>
                <a:path extrusionOk="0" h="3393" w="14686">
                  <a:moveTo>
                    <a:pt x="4441" y="1"/>
                  </a:moveTo>
                  <a:lnTo>
                    <a:pt x="4441" y="1347"/>
                  </a:lnTo>
                  <a:lnTo>
                    <a:pt x="1" y="1347"/>
                  </a:lnTo>
                  <a:lnTo>
                    <a:pt x="1" y="3392"/>
                  </a:lnTo>
                  <a:lnTo>
                    <a:pt x="14685" y="3392"/>
                  </a:lnTo>
                  <a:lnTo>
                    <a:pt x="14685" y="1347"/>
                  </a:lnTo>
                  <a:lnTo>
                    <a:pt x="10245" y="1347"/>
                  </a:lnTo>
                  <a:lnTo>
                    <a:pt x="1024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6" name="Google Shape;2416;p57"/>
            <p:cNvSpPr/>
            <p:nvPr/>
          </p:nvSpPr>
          <p:spPr>
            <a:xfrm>
              <a:off x="4870900" y="2902050"/>
              <a:ext cx="145125" cy="58600"/>
            </a:xfrm>
            <a:custGeom>
              <a:rect b="b" l="l" r="r" t="t"/>
              <a:pathLst>
                <a:path extrusionOk="0" h="2344" w="5805">
                  <a:moveTo>
                    <a:pt x="1" y="1"/>
                  </a:moveTo>
                  <a:lnTo>
                    <a:pt x="1" y="2343"/>
                  </a:lnTo>
                  <a:lnTo>
                    <a:pt x="5805" y="2343"/>
                  </a:lnTo>
                  <a:lnTo>
                    <a:pt x="580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7" name="Google Shape;2417;p57"/>
            <p:cNvSpPr/>
            <p:nvPr/>
          </p:nvSpPr>
          <p:spPr>
            <a:xfrm>
              <a:off x="5042225" y="2875400"/>
              <a:ext cx="84825" cy="118900"/>
            </a:xfrm>
            <a:custGeom>
              <a:rect b="b" l="l" r="r" t="t"/>
              <a:pathLst>
                <a:path extrusionOk="0" h="4756" w="3393">
                  <a:moveTo>
                    <a:pt x="1" y="0"/>
                  </a:moveTo>
                  <a:lnTo>
                    <a:pt x="1" y="4755"/>
                  </a:lnTo>
                  <a:lnTo>
                    <a:pt x="3392" y="4755"/>
                  </a:lnTo>
                  <a:lnTo>
                    <a:pt x="339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8" name="Google Shape;2418;p57"/>
            <p:cNvSpPr/>
            <p:nvPr/>
          </p:nvSpPr>
          <p:spPr>
            <a:xfrm>
              <a:off x="4759900" y="2875400"/>
              <a:ext cx="84825" cy="118900"/>
            </a:xfrm>
            <a:custGeom>
              <a:rect b="b" l="l" r="r" t="t"/>
              <a:pathLst>
                <a:path extrusionOk="0" h="4756" w="3393">
                  <a:moveTo>
                    <a:pt x="1" y="0"/>
                  </a:moveTo>
                  <a:lnTo>
                    <a:pt x="1" y="4755"/>
                  </a:lnTo>
                  <a:lnTo>
                    <a:pt x="3392" y="4755"/>
                  </a:lnTo>
                  <a:lnTo>
                    <a:pt x="339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19" name="Google Shape;2419;p57"/>
          <p:cNvSpPr/>
          <p:nvPr/>
        </p:nvSpPr>
        <p:spPr>
          <a:xfrm>
            <a:off x="6953955" y="5344740"/>
            <a:ext cx="736217" cy="772410"/>
          </a:xfrm>
          <a:custGeom>
            <a:rect b="b" l="l" r="r" t="t"/>
            <a:pathLst>
              <a:path extrusionOk="0" h="17884" w="17046">
                <a:moveTo>
                  <a:pt x="9144" y="7535"/>
                </a:moveTo>
                <a:lnTo>
                  <a:pt x="9144" y="8479"/>
                </a:lnTo>
                <a:cubicBezTo>
                  <a:pt x="9248" y="8496"/>
                  <a:pt x="9336" y="8531"/>
                  <a:pt x="9441" y="8566"/>
                </a:cubicBezTo>
                <a:cubicBezTo>
                  <a:pt x="9563" y="8601"/>
                  <a:pt x="9685" y="8654"/>
                  <a:pt x="9808" y="8724"/>
                </a:cubicBezTo>
                <a:cubicBezTo>
                  <a:pt x="9930" y="8776"/>
                  <a:pt x="10035" y="8829"/>
                  <a:pt x="10140" y="8881"/>
                </a:cubicBezTo>
                <a:lnTo>
                  <a:pt x="9703" y="9720"/>
                </a:lnTo>
                <a:cubicBezTo>
                  <a:pt x="9668" y="9685"/>
                  <a:pt x="9616" y="9650"/>
                  <a:pt x="9581" y="9633"/>
                </a:cubicBezTo>
                <a:cubicBezTo>
                  <a:pt x="9476" y="9580"/>
                  <a:pt x="9388" y="9528"/>
                  <a:pt x="9301" y="9493"/>
                </a:cubicBezTo>
                <a:cubicBezTo>
                  <a:pt x="9179" y="9440"/>
                  <a:pt x="9056" y="9388"/>
                  <a:pt x="8934" y="9353"/>
                </a:cubicBezTo>
                <a:cubicBezTo>
                  <a:pt x="8811" y="9318"/>
                  <a:pt x="8672" y="9301"/>
                  <a:pt x="8549" y="9301"/>
                </a:cubicBezTo>
                <a:cubicBezTo>
                  <a:pt x="8182" y="9301"/>
                  <a:pt x="8007" y="9423"/>
                  <a:pt x="8007" y="9668"/>
                </a:cubicBezTo>
                <a:cubicBezTo>
                  <a:pt x="8007" y="9738"/>
                  <a:pt x="8025" y="9808"/>
                  <a:pt x="8060" y="9860"/>
                </a:cubicBezTo>
                <a:cubicBezTo>
                  <a:pt x="8112" y="9912"/>
                  <a:pt x="8165" y="9947"/>
                  <a:pt x="8235" y="9982"/>
                </a:cubicBezTo>
                <a:cubicBezTo>
                  <a:pt x="8322" y="10035"/>
                  <a:pt x="8427" y="10070"/>
                  <a:pt x="8514" y="10087"/>
                </a:cubicBezTo>
                <a:cubicBezTo>
                  <a:pt x="8637" y="10122"/>
                  <a:pt x="8759" y="10157"/>
                  <a:pt x="8916" y="10192"/>
                </a:cubicBezTo>
                <a:cubicBezTo>
                  <a:pt x="9109" y="10245"/>
                  <a:pt x="9301" y="10314"/>
                  <a:pt x="9476" y="10384"/>
                </a:cubicBezTo>
                <a:cubicBezTo>
                  <a:pt x="9633" y="10454"/>
                  <a:pt x="9773" y="10542"/>
                  <a:pt x="9895" y="10647"/>
                </a:cubicBezTo>
                <a:cubicBezTo>
                  <a:pt x="10018" y="10734"/>
                  <a:pt x="10105" y="10856"/>
                  <a:pt x="10175" y="10996"/>
                </a:cubicBezTo>
                <a:cubicBezTo>
                  <a:pt x="10245" y="11171"/>
                  <a:pt x="10280" y="11346"/>
                  <a:pt x="10262" y="11521"/>
                </a:cubicBezTo>
                <a:cubicBezTo>
                  <a:pt x="10280" y="11730"/>
                  <a:pt x="10227" y="11940"/>
                  <a:pt x="10123" y="12150"/>
                </a:cubicBezTo>
                <a:lnTo>
                  <a:pt x="10140" y="12133"/>
                </a:lnTo>
                <a:lnTo>
                  <a:pt x="10140" y="12133"/>
                </a:lnTo>
                <a:cubicBezTo>
                  <a:pt x="10053" y="12290"/>
                  <a:pt x="9930" y="12430"/>
                  <a:pt x="9773" y="12535"/>
                </a:cubicBezTo>
                <a:cubicBezTo>
                  <a:pt x="9616" y="12639"/>
                  <a:pt x="9441" y="12727"/>
                  <a:pt x="9266" y="12762"/>
                </a:cubicBezTo>
                <a:lnTo>
                  <a:pt x="9161" y="12779"/>
                </a:lnTo>
                <a:lnTo>
                  <a:pt x="9161" y="13601"/>
                </a:lnTo>
                <a:lnTo>
                  <a:pt x="8112" y="13601"/>
                </a:lnTo>
                <a:lnTo>
                  <a:pt x="8112" y="12797"/>
                </a:lnTo>
                <a:cubicBezTo>
                  <a:pt x="7955" y="12762"/>
                  <a:pt x="7815" y="12744"/>
                  <a:pt x="7675" y="12692"/>
                </a:cubicBezTo>
                <a:cubicBezTo>
                  <a:pt x="7518" y="12639"/>
                  <a:pt x="7360" y="12587"/>
                  <a:pt x="7203" y="12535"/>
                </a:cubicBezTo>
                <a:cubicBezTo>
                  <a:pt x="7063" y="12465"/>
                  <a:pt x="6923" y="12395"/>
                  <a:pt x="6801" y="12307"/>
                </a:cubicBezTo>
                <a:lnTo>
                  <a:pt x="7238" y="11433"/>
                </a:lnTo>
                <a:cubicBezTo>
                  <a:pt x="7273" y="11486"/>
                  <a:pt x="7326" y="11521"/>
                  <a:pt x="7395" y="11556"/>
                </a:cubicBezTo>
                <a:cubicBezTo>
                  <a:pt x="7500" y="11608"/>
                  <a:pt x="7605" y="11678"/>
                  <a:pt x="7728" y="11730"/>
                </a:cubicBezTo>
                <a:cubicBezTo>
                  <a:pt x="7867" y="11783"/>
                  <a:pt x="8007" y="11835"/>
                  <a:pt x="8165" y="11870"/>
                </a:cubicBezTo>
                <a:cubicBezTo>
                  <a:pt x="8322" y="11923"/>
                  <a:pt x="8497" y="11940"/>
                  <a:pt x="8654" y="11940"/>
                </a:cubicBezTo>
                <a:cubicBezTo>
                  <a:pt x="9004" y="11940"/>
                  <a:pt x="9196" y="11835"/>
                  <a:pt x="9196" y="11626"/>
                </a:cubicBezTo>
                <a:cubicBezTo>
                  <a:pt x="9196" y="11538"/>
                  <a:pt x="9161" y="11468"/>
                  <a:pt x="9109" y="11416"/>
                </a:cubicBezTo>
                <a:cubicBezTo>
                  <a:pt x="9039" y="11346"/>
                  <a:pt x="8969" y="11311"/>
                  <a:pt x="8881" y="11276"/>
                </a:cubicBezTo>
                <a:cubicBezTo>
                  <a:pt x="8776" y="11224"/>
                  <a:pt x="8672" y="11189"/>
                  <a:pt x="8549" y="11154"/>
                </a:cubicBezTo>
                <a:lnTo>
                  <a:pt x="8130" y="11031"/>
                </a:lnTo>
                <a:cubicBezTo>
                  <a:pt x="7955" y="10979"/>
                  <a:pt x="7780" y="10909"/>
                  <a:pt x="7623" y="10821"/>
                </a:cubicBezTo>
                <a:cubicBezTo>
                  <a:pt x="7483" y="10769"/>
                  <a:pt x="7360" y="10682"/>
                  <a:pt x="7256" y="10577"/>
                </a:cubicBezTo>
                <a:cubicBezTo>
                  <a:pt x="7151" y="10489"/>
                  <a:pt x="7081" y="10384"/>
                  <a:pt x="7028" y="10262"/>
                </a:cubicBezTo>
                <a:cubicBezTo>
                  <a:pt x="6976" y="10122"/>
                  <a:pt x="6958" y="9965"/>
                  <a:pt x="6958" y="9825"/>
                </a:cubicBezTo>
                <a:cubicBezTo>
                  <a:pt x="6958" y="9615"/>
                  <a:pt x="7011" y="9405"/>
                  <a:pt x="7098" y="9213"/>
                </a:cubicBezTo>
                <a:cubicBezTo>
                  <a:pt x="7168" y="9038"/>
                  <a:pt x="7291" y="8899"/>
                  <a:pt x="7448" y="8776"/>
                </a:cubicBezTo>
                <a:cubicBezTo>
                  <a:pt x="7588" y="8654"/>
                  <a:pt x="7763" y="8566"/>
                  <a:pt x="7955" y="8496"/>
                </a:cubicBezTo>
                <a:lnTo>
                  <a:pt x="8095" y="8461"/>
                </a:lnTo>
                <a:lnTo>
                  <a:pt x="8095" y="7535"/>
                </a:lnTo>
                <a:close/>
                <a:moveTo>
                  <a:pt x="8634" y="1"/>
                </a:moveTo>
                <a:cubicBezTo>
                  <a:pt x="8532" y="1"/>
                  <a:pt x="8427" y="18"/>
                  <a:pt x="8322" y="53"/>
                </a:cubicBezTo>
                <a:lnTo>
                  <a:pt x="6731" y="665"/>
                </a:lnTo>
                <a:lnTo>
                  <a:pt x="5472" y="193"/>
                </a:lnTo>
                <a:cubicBezTo>
                  <a:pt x="5367" y="150"/>
                  <a:pt x="5260" y="130"/>
                  <a:pt x="5156" y="130"/>
                </a:cubicBezTo>
                <a:cubicBezTo>
                  <a:pt x="4710" y="130"/>
                  <a:pt x="4319" y="497"/>
                  <a:pt x="4319" y="980"/>
                </a:cubicBezTo>
                <a:lnTo>
                  <a:pt x="4319" y="2430"/>
                </a:lnTo>
                <a:cubicBezTo>
                  <a:pt x="4319" y="3305"/>
                  <a:pt x="4738" y="4144"/>
                  <a:pt x="5455" y="4668"/>
                </a:cubicBezTo>
                <a:cubicBezTo>
                  <a:pt x="3672" y="5525"/>
                  <a:pt x="2553" y="7325"/>
                  <a:pt x="2553" y="9301"/>
                </a:cubicBezTo>
                <a:lnTo>
                  <a:pt x="2553" y="13024"/>
                </a:lnTo>
                <a:cubicBezTo>
                  <a:pt x="1" y="14073"/>
                  <a:pt x="735" y="17884"/>
                  <a:pt x="3497" y="17884"/>
                </a:cubicBezTo>
                <a:lnTo>
                  <a:pt x="13759" y="17884"/>
                </a:lnTo>
                <a:cubicBezTo>
                  <a:pt x="15874" y="17884"/>
                  <a:pt x="17045" y="15419"/>
                  <a:pt x="15717" y="13776"/>
                </a:cubicBezTo>
                <a:cubicBezTo>
                  <a:pt x="15454" y="13444"/>
                  <a:pt x="15105" y="13199"/>
                  <a:pt x="14720" y="13024"/>
                </a:cubicBezTo>
                <a:lnTo>
                  <a:pt x="14720" y="9301"/>
                </a:lnTo>
                <a:cubicBezTo>
                  <a:pt x="14703" y="7325"/>
                  <a:pt x="13584" y="5525"/>
                  <a:pt x="11801" y="4668"/>
                </a:cubicBezTo>
                <a:cubicBezTo>
                  <a:pt x="12517" y="4144"/>
                  <a:pt x="12937" y="3305"/>
                  <a:pt x="12954" y="2430"/>
                </a:cubicBezTo>
                <a:lnTo>
                  <a:pt x="12954" y="997"/>
                </a:lnTo>
                <a:cubicBezTo>
                  <a:pt x="12940" y="500"/>
                  <a:pt x="12546" y="130"/>
                  <a:pt x="12099" y="130"/>
                </a:cubicBezTo>
                <a:cubicBezTo>
                  <a:pt x="11995" y="130"/>
                  <a:pt x="11888" y="150"/>
                  <a:pt x="11783" y="193"/>
                </a:cubicBezTo>
                <a:lnTo>
                  <a:pt x="10525" y="665"/>
                </a:lnTo>
                <a:lnTo>
                  <a:pt x="8934" y="53"/>
                </a:lnTo>
                <a:cubicBezTo>
                  <a:pt x="8838" y="18"/>
                  <a:pt x="8737" y="1"/>
                  <a:pt x="863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20" name="Google Shape;2420;p57"/>
          <p:cNvGrpSpPr/>
          <p:nvPr/>
        </p:nvGrpSpPr>
        <p:grpSpPr>
          <a:xfrm>
            <a:off x="8237183" y="5345858"/>
            <a:ext cx="536852" cy="774656"/>
            <a:chOff x="4047100" y="2623675"/>
            <a:chExt cx="310750" cy="448400"/>
          </a:xfrm>
        </p:grpSpPr>
        <p:sp>
          <p:nvSpPr>
            <p:cNvPr id="2421" name="Google Shape;2421;p57"/>
            <p:cNvSpPr/>
            <p:nvPr/>
          </p:nvSpPr>
          <p:spPr>
            <a:xfrm>
              <a:off x="4093425" y="2623675"/>
              <a:ext cx="80450" cy="35850"/>
            </a:xfrm>
            <a:custGeom>
              <a:rect b="b" l="l" r="r" t="t"/>
              <a:pathLst>
                <a:path extrusionOk="0" h="1434" w="3218">
                  <a:moveTo>
                    <a:pt x="1" y="0"/>
                  </a:moveTo>
                  <a:lnTo>
                    <a:pt x="1" y="1433"/>
                  </a:lnTo>
                  <a:lnTo>
                    <a:pt x="3217" y="1433"/>
                  </a:lnTo>
                  <a:lnTo>
                    <a:pt x="321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2" name="Google Shape;2422;p57"/>
            <p:cNvSpPr/>
            <p:nvPr/>
          </p:nvSpPr>
          <p:spPr>
            <a:xfrm>
              <a:off x="4047100" y="2685725"/>
              <a:ext cx="310750" cy="386350"/>
            </a:xfrm>
            <a:custGeom>
              <a:rect b="b" l="l" r="r" t="t"/>
              <a:pathLst>
                <a:path extrusionOk="0" h="15454" w="12430">
                  <a:moveTo>
                    <a:pt x="1976" y="0"/>
                  </a:moveTo>
                  <a:cubicBezTo>
                    <a:pt x="1556" y="385"/>
                    <a:pt x="1329" y="927"/>
                    <a:pt x="1329" y="1486"/>
                  </a:cubicBezTo>
                  <a:lnTo>
                    <a:pt x="1329" y="5752"/>
                  </a:lnTo>
                  <a:lnTo>
                    <a:pt x="5577" y="5752"/>
                  </a:lnTo>
                  <a:lnTo>
                    <a:pt x="5577" y="4738"/>
                  </a:lnTo>
                  <a:lnTo>
                    <a:pt x="6591" y="4738"/>
                  </a:lnTo>
                  <a:cubicBezTo>
                    <a:pt x="7972" y="4738"/>
                    <a:pt x="9091" y="5857"/>
                    <a:pt x="9091" y="7238"/>
                  </a:cubicBezTo>
                  <a:cubicBezTo>
                    <a:pt x="9091" y="8636"/>
                    <a:pt x="7972" y="9755"/>
                    <a:pt x="6591" y="9755"/>
                  </a:cubicBezTo>
                  <a:lnTo>
                    <a:pt x="106" y="9755"/>
                  </a:lnTo>
                  <a:lnTo>
                    <a:pt x="106" y="10804"/>
                  </a:lnTo>
                  <a:lnTo>
                    <a:pt x="5035" y="10804"/>
                  </a:lnTo>
                  <a:lnTo>
                    <a:pt x="5035" y="11853"/>
                  </a:lnTo>
                  <a:lnTo>
                    <a:pt x="1" y="11853"/>
                  </a:lnTo>
                  <a:lnTo>
                    <a:pt x="1" y="15454"/>
                  </a:lnTo>
                  <a:lnTo>
                    <a:pt x="7255" y="15454"/>
                  </a:lnTo>
                  <a:lnTo>
                    <a:pt x="7255" y="12867"/>
                  </a:lnTo>
                  <a:cubicBezTo>
                    <a:pt x="10227" y="12517"/>
                    <a:pt x="12430" y="9912"/>
                    <a:pt x="12255" y="6923"/>
                  </a:cubicBezTo>
                  <a:cubicBezTo>
                    <a:pt x="12098" y="3934"/>
                    <a:pt x="9615" y="1591"/>
                    <a:pt x="6626" y="1574"/>
                  </a:cubicBezTo>
                  <a:lnTo>
                    <a:pt x="5595" y="1574"/>
                  </a:lnTo>
                  <a:lnTo>
                    <a:pt x="5595" y="1486"/>
                  </a:lnTo>
                  <a:cubicBezTo>
                    <a:pt x="5577" y="927"/>
                    <a:pt x="5350" y="385"/>
                    <a:pt x="493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3" name="Google Shape;2423;p57"/>
            <p:cNvSpPr/>
            <p:nvPr/>
          </p:nvSpPr>
          <p:spPr>
            <a:xfrm>
              <a:off x="4065025" y="2855300"/>
              <a:ext cx="136825" cy="48100"/>
            </a:xfrm>
            <a:custGeom>
              <a:rect b="b" l="l" r="r" t="t"/>
              <a:pathLst>
                <a:path extrusionOk="0" h="1924" w="5473">
                  <a:moveTo>
                    <a:pt x="0" y="0"/>
                  </a:moveTo>
                  <a:lnTo>
                    <a:pt x="0" y="1923"/>
                  </a:lnTo>
                  <a:lnTo>
                    <a:pt x="5472" y="1923"/>
                  </a:lnTo>
                  <a:lnTo>
                    <a:pt x="547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24" name="Google Shape;2424;p57"/>
          <p:cNvGrpSpPr/>
          <p:nvPr/>
        </p:nvGrpSpPr>
        <p:grpSpPr>
          <a:xfrm>
            <a:off x="5548562" y="5545914"/>
            <a:ext cx="773922" cy="373032"/>
            <a:chOff x="2490825" y="2739475"/>
            <a:chExt cx="447975" cy="215925"/>
          </a:xfrm>
        </p:grpSpPr>
        <p:sp>
          <p:nvSpPr>
            <p:cNvPr id="2425" name="Google Shape;2425;p57"/>
            <p:cNvSpPr/>
            <p:nvPr/>
          </p:nvSpPr>
          <p:spPr>
            <a:xfrm>
              <a:off x="2706725" y="2739475"/>
              <a:ext cx="100550" cy="76500"/>
            </a:xfrm>
            <a:custGeom>
              <a:rect b="b" l="l" r="r" t="t"/>
              <a:pathLst>
                <a:path extrusionOk="0" h="3060" w="4022">
                  <a:moveTo>
                    <a:pt x="1871" y="1"/>
                  </a:moveTo>
                  <a:lnTo>
                    <a:pt x="0" y="3060"/>
                  </a:lnTo>
                  <a:lnTo>
                    <a:pt x="2151" y="3060"/>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6" name="Google Shape;2426;p57"/>
            <p:cNvSpPr/>
            <p:nvPr/>
          </p:nvSpPr>
          <p:spPr>
            <a:xfrm>
              <a:off x="2538025" y="2739475"/>
              <a:ext cx="100550" cy="76500"/>
            </a:xfrm>
            <a:custGeom>
              <a:rect b="b" l="l" r="r" t="t"/>
              <a:pathLst>
                <a:path extrusionOk="0" h="3060" w="4022">
                  <a:moveTo>
                    <a:pt x="1871" y="1"/>
                  </a:moveTo>
                  <a:lnTo>
                    <a:pt x="1" y="3060"/>
                  </a:lnTo>
                  <a:lnTo>
                    <a:pt x="2151" y="3060"/>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7" name="Google Shape;2427;p57"/>
            <p:cNvSpPr/>
            <p:nvPr/>
          </p:nvSpPr>
          <p:spPr>
            <a:xfrm>
              <a:off x="2622375" y="2739475"/>
              <a:ext cx="100550" cy="76500"/>
            </a:xfrm>
            <a:custGeom>
              <a:rect b="b" l="l" r="r" t="t"/>
              <a:pathLst>
                <a:path extrusionOk="0" h="3060" w="4022">
                  <a:moveTo>
                    <a:pt x="1871" y="1"/>
                  </a:moveTo>
                  <a:lnTo>
                    <a:pt x="0" y="3060"/>
                  </a:lnTo>
                  <a:lnTo>
                    <a:pt x="2151" y="3060"/>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8" name="Google Shape;2428;p57"/>
            <p:cNvSpPr/>
            <p:nvPr/>
          </p:nvSpPr>
          <p:spPr>
            <a:xfrm>
              <a:off x="2791500" y="2739475"/>
              <a:ext cx="100100" cy="76500"/>
            </a:xfrm>
            <a:custGeom>
              <a:rect b="b" l="l" r="r" t="t"/>
              <a:pathLst>
                <a:path extrusionOk="0" h="3060" w="4004">
                  <a:moveTo>
                    <a:pt x="1854" y="1"/>
                  </a:moveTo>
                  <a:lnTo>
                    <a:pt x="1" y="3060"/>
                  </a:lnTo>
                  <a:lnTo>
                    <a:pt x="2133" y="3060"/>
                  </a:lnTo>
                  <a:lnTo>
                    <a:pt x="400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9" name="Google Shape;2429;p57"/>
            <p:cNvSpPr/>
            <p:nvPr/>
          </p:nvSpPr>
          <p:spPr>
            <a:xfrm>
              <a:off x="2490825" y="2739475"/>
              <a:ext cx="63400" cy="76500"/>
            </a:xfrm>
            <a:custGeom>
              <a:rect b="b" l="l" r="r" t="t"/>
              <a:pathLst>
                <a:path extrusionOk="0" h="3060" w="2536">
                  <a:moveTo>
                    <a:pt x="1" y="1"/>
                  </a:moveTo>
                  <a:lnTo>
                    <a:pt x="1" y="3060"/>
                  </a:lnTo>
                  <a:lnTo>
                    <a:pt x="665" y="3060"/>
                  </a:lnTo>
                  <a:lnTo>
                    <a:pt x="253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0" name="Google Shape;2430;p57"/>
            <p:cNvSpPr/>
            <p:nvPr/>
          </p:nvSpPr>
          <p:spPr>
            <a:xfrm>
              <a:off x="2875425" y="2739475"/>
              <a:ext cx="63375" cy="76500"/>
            </a:xfrm>
            <a:custGeom>
              <a:rect b="b" l="l" r="r" t="t"/>
              <a:pathLst>
                <a:path extrusionOk="0" h="3060" w="2535">
                  <a:moveTo>
                    <a:pt x="1888" y="1"/>
                  </a:moveTo>
                  <a:lnTo>
                    <a:pt x="0" y="3060"/>
                  </a:lnTo>
                  <a:lnTo>
                    <a:pt x="2535" y="3060"/>
                  </a:lnTo>
                  <a:lnTo>
                    <a:pt x="253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1" name="Google Shape;2431;p57"/>
            <p:cNvSpPr/>
            <p:nvPr/>
          </p:nvSpPr>
          <p:spPr>
            <a:xfrm>
              <a:off x="2706725" y="2878450"/>
              <a:ext cx="100550" cy="76950"/>
            </a:xfrm>
            <a:custGeom>
              <a:rect b="b" l="l" r="r" t="t"/>
              <a:pathLst>
                <a:path extrusionOk="0" h="3078" w="4022">
                  <a:moveTo>
                    <a:pt x="1871" y="1"/>
                  </a:moveTo>
                  <a:lnTo>
                    <a:pt x="0" y="3077"/>
                  </a:lnTo>
                  <a:lnTo>
                    <a:pt x="2151" y="3077"/>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2" name="Google Shape;2432;p57"/>
            <p:cNvSpPr/>
            <p:nvPr/>
          </p:nvSpPr>
          <p:spPr>
            <a:xfrm>
              <a:off x="2538025" y="2878450"/>
              <a:ext cx="100550" cy="76950"/>
            </a:xfrm>
            <a:custGeom>
              <a:rect b="b" l="l" r="r" t="t"/>
              <a:pathLst>
                <a:path extrusionOk="0" h="3078" w="4022">
                  <a:moveTo>
                    <a:pt x="1871" y="1"/>
                  </a:moveTo>
                  <a:lnTo>
                    <a:pt x="1" y="3077"/>
                  </a:lnTo>
                  <a:lnTo>
                    <a:pt x="2151" y="3077"/>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3" name="Google Shape;2433;p57"/>
            <p:cNvSpPr/>
            <p:nvPr/>
          </p:nvSpPr>
          <p:spPr>
            <a:xfrm>
              <a:off x="2622375" y="2878450"/>
              <a:ext cx="100550" cy="76950"/>
            </a:xfrm>
            <a:custGeom>
              <a:rect b="b" l="l" r="r" t="t"/>
              <a:pathLst>
                <a:path extrusionOk="0" h="3078" w="4022">
                  <a:moveTo>
                    <a:pt x="1871" y="1"/>
                  </a:moveTo>
                  <a:lnTo>
                    <a:pt x="0" y="3077"/>
                  </a:lnTo>
                  <a:lnTo>
                    <a:pt x="2151" y="3077"/>
                  </a:lnTo>
                  <a:lnTo>
                    <a:pt x="402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4" name="Google Shape;2434;p57"/>
            <p:cNvSpPr/>
            <p:nvPr/>
          </p:nvSpPr>
          <p:spPr>
            <a:xfrm>
              <a:off x="2490825" y="2878450"/>
              <a:ext cx="63400" cy="76950"/>
            </a:xfrm>
            <a:custGeom>
              <a:rect b="b" l="l" r="r" t="t"/>
              <a:pathLst>
                <a:path extrusionOk="0" h="3078" w="2536">
                  <a:moveTo>
                    <a:pt x="1" y="1"/>
                  </a:moveTo>
                  <a:lnTo>
                    <a:pt x="1" y="3077"/>
                  </a:lnTo>
                  <a:lnTo>
                    <a:pt x="665" y="3077"/>
                  </a:lnTo>
                  <a:lnTo>
                    <a:pt x="253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5" name="Google Shape;2435;p57"/>
            <p:cNvSpPr/>
            <p:nvPr/>
          </p:nvSpPr>
          <p:spPr>
            <a:xfrm>
              <a:off x="2791500" y="2878450"/>
              <a:ext cx="100100" cy="76950"/>
            </a:xfrm>
            <a:custGeom>
              <a:rect b="b" l="l" r="r" t="t"/>
              <a:pathLst>
                <a:path extrusionOk="0" h="3078" w="4004">
                  <a:moveTo>
                    <a:pt x="1854" y="1"/>
                  </a:moveTo>
                  <a:lnTo>
                    <a:pt x="1" y="3077"/>
                  </a:lnTo>
                  <a:lnTo>
                    <a:pt x="2133" y="3077"/>
                  </a:lnTo>
                  <a:lnTo>
                    <a:pt x="400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6" name="Google Shape;2436;p57"/>
            <p:cNvSpPr/>
            <p:nvPr/>
          </p:nvSpPr>
          <p:spPr>
            <a:xfrm>
              <a:off x="2875425" y="2878450"/>
              <a:ext cx="63375" cy="76950"/>
            </a:xfrm>
            <a:custGeom>
              <a:rect b="b" l="l" r="r" t="t"/>
              <a:pathLst>
                <a:path extrusionOk="0" h="3078" w="2535">
                  <a:moveTo>
                    <a:pt x="1888" y="1"/>
                  </a:moveTo>
                  <a:lnTo>
                    <a:pt x="0" y="3077"/>
                  </a:lnTo>
                  <a:lnTo>
                    <a:pt x="2535" y="3077"/>
                  </a:lnTo>
                  <a:lnTo>
                    <a:pt x="253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37" name="Google Shape;2437;p57"/>
          <p:cNvGrpSpPr/>
          <p:nvPr/>
        </p:nvGrpSpPr>
        <p:grpSpPr>
          <a:xfrm>
            <a:off x="4265042" y="5345858"/>
            <a:ext cx="773922" cy="773922"/>
            <a:chOff x="1747875" y="2623675"/>
            <a:chExt cx="447975" cy="447975"/>
          </a:xfrm>
        </p:grpSpPr>
        <p:sp>
          <p:nvSpPr>
            <p:cNvPr id="2438" name="Google Shape;2438;p57"/>
            <p:cNvSpPr/>
            <p:nvPr/>
          </p:nvSpPr>
          <p:spPr>
            <a:xfrm>
              <a:off x="1747875" y="2623675"/>
              <a:ext cx="334350" cy="447975"/>
            </a:xfrm>
            <a:custGeom>
              <a:rect b="b" l="l" r="r" t="t"/>
              <a:pathLst>
                <a:path extrusionOk="0" h="17919" w="13374">
                  <a:moveTo>
                    <a:pt x="4213" y="5052"/>
                  </a:moveTo>
                  <a:lnTo>
                    <a:pt x="4213" y="6101"/>
                  </a:lnTo>
                  <a:lnTo>
                    <a:pt x="2535" y="6101"/>
                  </a:lnTo>
                  <a:lnTo>
                    <a:pt x="2535" y="5052"/>
                  </a:lnTo>
                  <a:close/>
                  <a:moveTo>
                    <a:pt x="10856" y="5052"/>
                  </a:moveTo>
                  <a:lnTo>
                    <a:pt x="10856" y="6101"/>
                  </a:lnTo>
                  <a:lnTo>
                    <a:pt x="5122" y="6101"/>
                  </a:lnTo>
                  <a:lnTo>
                    <a:pt x="5122" y="5052"/>
                  </a:lnTo>
                  <a:close/>
                  <a:moveTo>
                    <a:pt x="4213" y="7115"/>
                  </a:moveTo>
                  <a:lnTo>
                    <a:pt x="4213" y="8164"/>
                  </a:lnTo>
                  <a:lnTo>
                    <a:pt x="2535" y="8164"/>
                  </a:lnTo>
                  <a:lnTo>
                    <a:pt x="2535" y="7115"/>
                  </a:lnTo>
                  <a:close/>
                  <a:moveTo>
                    <a:pt x="10856" y="7115"/>
                  </a:moveTo>
                  <a:lnTo>
                    <a:pt x="10856" y="8164"/>
                  </a:lnTo>
                  <a:lnTo>
                    <a:pt x="5122" y="8164"/>
                  </a:lnTo>
                  <a:lnTo>
                    <a:pt x="5122" y="7115"/>
                  </a:lnTo>
                  <a:close/>
                  <a:moveTo>
                    <a:pt x="4213" y="9178"/>
                  </a:moveTo>
                  <a:lnTo>
                    <a:pt x="4213" y="10227"/>
                  </a:lnTo>
                  <a:lnTo>
                    <a:pt x="2535" y="10227"/>
                  </a:lnTo>
                  <a:lnTo>
                    <a:pt x="2535" y="9178"/>
                  </a:lnTo>
                  <a:close/>
                  <a:moveTo>
                    <a:pt x="10856" y="9178"/>
                  </a:moveTo>
                  <a:lnTo>
                    <a:pt x="10856" y="10227"/>
                  </a:lnTo>
                  <a:lnTo>
                    <a:pt x="5122" y="10227"/>
                  </a:lnTo>
                  <a:lnTo>
                    <a:pt x="5122" y="9178"/>
                  </a:lnTo>
                  <a:close/>
                  <a:moveTo>
                    <a:pt x="4213" y="11240"/>
                  </a:moveTo>
                  <a:lnTo>
                    <a:pt x="4213" y="12289"/>
                  </a:lnTo>
                  <a:lnTo>
                    <a:pt x="2535" y="12289"/>
                  </a:lnTo>
                  <a:lnTo>
                    <a:pt x="2535" y="11240"/>
                  </a:lnTo>
                  <a:close/>
                  <a:moveTo>
                    <a:pt x="10856" y="11240"/>
                  </a:moveTo>
                  <a:lnTo>
                    <a:pt x="10856" y="12289"/>
                  </a:lnTo>
                  <a:lnTo>
                    <a:pt x="5122" y="12289"/>
                  </a:lnTo>
                  <a:lnTo>
                    <a:pt x="5122" y="11240"/>
                  </a:lnTo>
                  <a:close/>
                  <a:moveTo>
                    <a:pt x="4213" y="13303"/>
                  </a:moveTo>
                  <a:lnTo>
                    <a:pt x="4213" y="14352"/>
                  </a:lnTo>
                  <a:lnTo>
                    <a:pt x="2535" y="14352"/>
                  </a:lnTo>
                  <a:lnTo>
                    <a:pt x="2535" y="13303"/>
                  </a:lnTo>
                  <a:close/>
                  <a:moveTo>
                    <a:pt x="10856" y="13303"/>
                  </a:moveTo>
                  <a:lnTo>
                    <a:pt x="10856" y="14352"/>
                  </a:lnTo>
                  <a:lnTo>
                    <a:pt x="5122" y="14352"/>
                  </a:lnTo>
                  <a:lnTo>
                    <a:pt x="5122" y="13303"/>
                  </a:lnTo>
                  <a:close/>
                  <a:moveTo>
                    <a:pt x="3514" y="0"/>
                  </a:moveTo>
                  <a:lnTo>
                    <a:pt x="3514" y="3531"/>
                  </a:lnTo>
                  <a:lnTo>
                    <a:pt x="0" y="3531"/>
                  </a:lnTo>
                  <a:lnTo>
                    <a:pt x="0" y="17918"/>
                  </a:lnTo>
                  <a:lnTo>
                    <a:pt x="13374" y="17918"/>
                  </a:lnTo>
                  <a:lnTo>
                    <a:pt x="1337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9" name="Google Shape;2439;p57"/>
            <p:cNvSpPr/>
            <p:nvPr/>
          </p:nvSpPr>
          <p:spPr>
            <a:xfrm>
              <a:off x="1747875" y="2624100"/>
              <a:ext cx="61650" cy="61650"/>
            </a:xfrm>
            <a:custGeom>
              <a:rect b="b" l="l" r="r" t="t"/>
              <a:pathLst>
                <a:path extrusionOk="0" h="2466" w="2466">
                  <a:moveTo>
                    <a:pt x="2465" y="1"/>
                  </a:moveTo>
                  <a:lnTo>
                    <a:pt x="0" y="2465"/>
                  </a:lnTo>
                  <a:lnTo>
                    <a:pt x="2465" y="2465"/>
                  </a:lnTo>
                  <a:lnTo>
                    <a:pt x="246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0" name="Google Shape;2440;p57"/>
            <p:cNvSpPr/>
            <p:nvPr/>
          </p:nvSpPr>
          <p:spPr>
            <a:xfrm>
              <a:off x="2110175" y="2815525"/>
              <a:ext cx="85675" cy="30600"/>
            </a:xfrm>
            <a:custGeom>
              <a:rect b="b" l="l" r="r" t="t"/>
              <a:pathLst>
                <a:path extrusionOk="0" h="1224" w="3427">
                  <a:moveTo>
                    <a:pt x="0" y="0"/>
                  </a:moveTo>
                  <a:lnTo>
                    <a:pt x="0" y="1224"/>
                  </a:lnTo>
                  <a:lnTo>
                    <a:pt x="3427" y="1224"/>
                  </a:lnTo>
                  <a:lnTo>
                    <a:pt x="342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1" name="Google Shape;2441;p57"/>
            <p:cNvSpPr/>
            <p:nvPr/>
          </p:nvSpPr>
          <p:spPr>
            <a:xfrm>
              <a:off x="2110175" y="2693600"/>
              <a:ext cx="85675" cy="95275"/>
            </a:xfrm>
            <a:custGeom>
              <a:rect b="b" l="l" r="r" t="t"/>
              <a:pathLst>
                <a:path extrusionOk="0" h="3811" w="3427">
                  <a:moveTo>
                    <a:pt x="0" y="0"/>
                  </a:moveTo>
                  <a:lnTo>
                    <a:pt x="0" y="3811"/>
                  </a:lnTo>
                  <a:lnTo>
                    <a:pt x="3427" y="3811"/>
                  </a:lnTo>
                  <a:lnTo>
                    <a:pt x="342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2" name="Google Shape;2442;p57"/>
            <p:cNvSpPr/>
            <p:nvPr/>
          </p:nvSpPr>
          <p:spPr>
            <a:xfrm>
              <a:off x="2110175" y="2872325"/>
              <a:ext cx="85675" cy="198875"/>
            </a:xfrm>
            <a:custGeom>
              <a:rect b="b" l="l" r="r" t="t"/>
              <a:pathLst>
                <a:path extrusionOk="0" h="7955" w="3427">
                  <a:moveTo>
                    <a:pt x="0" y="1"/>
                  </a:moveTo>
                  <a:lnTo>
                    <a:pt x="0" y="5770"/>
                  </a:lnTo>
                  <a:lnTo>
                    <a:pt x="1713" y="7955"/>
                  </a:lnTo>
                  <a:lnTo>
                    <a:pt x="3427" y="5770"/>
                  </a:lnTo>
                  <a:lnTo>
                    <a:pt x="342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43" name="Google Shape;2443;p57"/>
          <p:cNvGrpSpPr/>
          <p:nvPr/>
        </p:nvGrpSpPr>
        <p:grpSpPr>
          <a:xfrm>
            <a:off x="2981521" y="5345858"/>
            <a:ext cx="773922" cy="773922"/>
            <a:chOff x="1004925" y="2623675"/>
            <a:chExt cx="447975" cy="447975"/>
          </a:xfrm>
        </p:grpSpPr>
        <p:sp>
          <p:nvSpPr>
            <p:cNvPr id="2444" name="Google Shape;2444;p57"/>
            <p:cNvSpPr/>
            <p:nvPr/>
          </p:nvSpPr>
          <p:spPr>
            <a:xfrm>
              <a:off x="1247025" y="2919525"/>
              <a:ext cx="55525" cy="65150"/>
            </a:xfrm>
            <a:custGeom>
              <a:rect b="b" l="l" r="r" t="t"/>
              <a:pathLst>
                <a:path extrusionOk="0" h="2606" w="2221">
                  <a:moveTo>
                    <a:pt x="1539" y="1"/>
                  </a:moveTo>
                  <a:lnTo>
                    <a:pt x="1" y="1662"/>
                  </a:lnTo>
                  <a:lnTo>
                    <a:pt x="1015" y="2606"/>
                  </a:lnTo>
                  <a:lnTo>
                    <a:pt x="2221" y="718"/>
                  </a:lnTo>
                  <a:lnTo>
                    <a:pt x="153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5" name="Google Shape;2445;p57"/>
            <p:cNvSpPr/>
            <p:nvPr/>
          </p:nvSpPr>
          <p:spPr>
            <a:xfrm>
              <a:off x="1241775" y="2934825"/>
              <a:ext cx="211125" cy="136825"/>
            </a:xfrm>
            <a:custGeom>
              <a:rect b="b" l="l" r="r" t="t"/>
              <a:pathLst>
                <a:path extrusionOk="0" h="5473" w="8445">
                  <a:moveTo>
                    <a:pt x="3759" y="1"/>
                  </a:moveTo>
                  <a:lnTo>
                    <a:pt x="1417" y="3602"/>
                  </a:lnTo>
                  <a:lnTo>
                    <a:pt x="1" y="2273"/>
                  </a:lnTo>
                  <a:lnTo>
                    <a:pt x="1" y="5472"/>
                  </a:lnTo>
                  <a:lnTo>
                    <a:pt x="8444" y="5472"/>
                  </a:lnTo>
                  <a:lnTo>
                    <a:pt x="8444" y="3724"/>
                  </a:lnTo>
                  <a:cubicBezTo>
                    <a:pt x="8444" y="2868"/>
                    <a:pt x="8147" y="2063"/>
                    <a:pt x="7605" y="1417"/>
                  </a:cubicBezTo>
                  <a:cubicBezTo>
                    <a:pt x="7063" y="770"/>
                    <a:pt x="6312" y="350"/>
                    <a:pt x="5473" y="210"/>
                  </a:cubicBezTo>
                  <a:lnTo>
                    <a:pt x="37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6" name="Google Shape;2446;p57"/>
            <p:cNvSpPr/>
            <p:nvPr/>
          </p:nvSpPr>
          <p:spPr>
            <a:xfrm>
              <a:off x="1004925" y="2934825"/>
              <a:ext cx="211100" cy="136375"/>
            </a:xfrm>
            <a:custGeom>
              <a:rect b="b" l="l" r="r" t="t"/>
              <a:pathLst>
                <a:path extrusionOk="0" h="5455" w="8444">
                  <a:moveTo>
                    <a:pt x="4685" y="1"/>
                  </a:moveTo>
                  <a:lnTo>
                    <a:pt x="2972" y="210"/>
                  </a:lnTo>
                  <a:lnTo>
                    <a:pt x="2954" y="210"/>
                  </a:lnTo>
                  <a:cubicBezTo>
                    <a:pt x="2133" y="350"/>
                    <a:pt x="1381" y="770"/>
                    <a:pt x="839" y="1417"/>
                  </a:cubicBezTo>
                  <a:cubicBezTo>
                    <a:pt x="297" y="2046"/>
                    <a:pt x="0" y="2868"/>
                    <a:pt x="0" y="3707"/>
                  </a:cubicBezTo>
                  <a:lnTo>
                    <a:pt x="0" y="5455"/>
                  </a:lnTo>
                  <a:lnTo>
                    <a:pt x="8443" y="5455"/>
                  </a:lnTo>
                  <a:lnTo>
                    <a:pt x="8443" y="2273"/>
                  </a:lnTo>
                  <a:lnTo>
                    <a:pt x="7028" y="3584"/>
                  </a:lnTo>
                  <a:lnTo>
                    <a:pt x="468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7" name="Google Shape;2447;p57"/>
            <p:cNvSpPr/>
            <p:nvPr/>
          </p:nvSpPr>
          <p:spPr>
            <a:xfrm>
              <a:off x="1154825" y="2919100"/>
              <a:ext cx="55525" cy="65575"/>
            </a:xfrm>
            <a:custGeom>
              <a:rect b="b" l="l" r="r" t="t"/>
              <a:pathLst>
                <a:path extrusionOk="0" h="2623" w="2221">
                  <a:moveTo>
                    <a:pt x="699" y="0"/>
                  </a:moveTo>
                  <a:lnTo>
                    <a:pt x="0" y="735"/>
                  </a:lnTo>
                  <a:lnTo>
                    <a:pt x="1224" y="2623"/>
                  </a:lnTo>
                  <a:lnTo>
                    <a:pt x="2220" y="1679"/>
                  </a:lnTo>
                  <a:lnTo>
                    <a:pt x="69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8" name="Google Shape;2448;p57"/>
            <p:cNvSpPr/>
            <p:nvPr/>
          </p:nvSpPr>
          <p:spPr>
            <a:xfrm>
              <a:off x="1121175" y="2759575"/>
              <a:ext cx="215475" cy="41550"/>
            </a:xfrm>
            <a:custGeom>
              <a:rect b="b" l="l" r="r" t="t"/>
              <a:pathLst>
                <a:path extrusionOk="0" h="1662" w="8619">
                  <a:moveTo>
                    <a:pt x="0" y="1"/>
                  </a:moveTo>
                  <a:cubicBezTo>
                    <a:pt x="192" y="962"/>
                    <a:pt x="1031" y="1644"/>
                    <a:pt x="1993" y="1661"/>
                  </a:cubicBezTo>
                  <a:lnTo>
                    <a:pt x="6608" y="1661"/>
                  </a:lnTo>
                  <a:cubicBezTo>
                    <a:pt x="7587" y="1644"/>
                    <a:pt x="8409" y="962"/>
                    <a:pt x="861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9" name="Google Shape;2449;p57"/>
            <p:cNvSpPr/>
            <p:nvPr/>
          </p:nvSpPr>
          <p:spPr>
            <a:xfrm>
              <a:off x="1076575" y="2623675"/>
              <a:ext cx="304650" cy="110150"/>
            </a:xfrm>
            <a:custGeom>
              <a:rect b="b" l="l" r="r" t="t"/>
              <a:pathLst>
                <a:path extrusionOk="0" h="4406" w="12186">
                  <a:moveTo>
                    <a:pt x="6102" y="0"/>
                  </a:moveTo>
                  <a:lnTo>
                    <a:pt x="1" y="2238"/>
                  </a:lnTo>
                  <a:lnTo>
                    <a:pt x="1190" y="4405"/>
                  </a:lnTo>
                  <a:lnTo>
                    <a:pt x="10997" y="4405"/>
                  </a:lnTo>
                  <a:lnTo>
                    <a:pt x="12185" y="2255"/>
                  </a:lnTo>
                  <a:lnTo>
                    <a:pt x="610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0" name="Google Shape;2450;p57"/>
            <p:cNvSpPr/>
            <p:nvPr/>
          </p:nvSpPr>
          <p:spPr>
            <a:xfrm>
              <a:off x="1121175" y="2808525"/>
              <a:ext cx="215475" cy="133750"/>
            </a:xfrm>
            <a:custGeom>
              <a:rect b="b" l="l" r="r" t="t"/>
              <a:pathLst>
                <a:path extrusionOk="0" h="5350" w="8619">
                  <a:moveTo>
                    <a:pt x="0" y="1"/>
                  </a:moveTo>
                  <a:lnTo>
                    <a:pt x="0" y="315"/>
                  </a:lnTo>
                  <a:cubicBezTo>
                    <a:pt x="0" y="2430"/>
                    <a:pt x="1521" y="4249"/>
                    <a:pt x="3619" y="4616"/>
                  </a:cubicBezTo>
                  <a:lnTo>
                    <a:pt x="4318" y="5350"/>
                  </a:lnTo>
                  <a:lnTo>
                    <a:pt x="5000" y="4616"/>
                  </a:lnTo>
                  <a:cubicBezTo>
                    <a:pt x="7080" y="4249"/>
                    <a:pt x="8618" y="2430"/>
                    <a:pt x="8618" y="315"/>
                  </a:cubicBezTo>
                  <a:lnTo>
                    <a:pt x="8618" y="1"/>
                  </a:lnTo>
                  <a:cubicBezTo>
                    <a:pt x="8059" y="490"/>
                    <a:pt x="7342" y="752"/>
                    <a:pt x="6608" y="752"/>
                  </a:cubicBezTo>
                  <a:lnTo>
                    <a:pt x="1993" y="752"/>
                  </a:lnTo>
                  <a:cubicBezTo>
                    <a:pt x="1259" y="752"/>
                    <a:pt x="542" y="490"/>
                    <a:pt x="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51" name="Google Shape;2451;p57"/>
          <p:cNvGrpSpPr/>
          <p:nvPr/>
        </p:nvGrpSpPr>
        <p:grpSpPr>
          <a:xfrm>
            <a:off x="14634486" y="4160466"/>
            <a:ext cx="570799" cy="762606"/>
            <a:chOff x="7750100" y="1937525"/>
            <a:chExt cx="330400" cy="441425"/>
          </a:xfrm>
        </p:grpSpPr>
        <p:sp>
          <p:nvSpPr>
            <p:cNvPr id="2452" name="Google Shape;2452;p57"/>
            <p:cNvSpPr/>
            <p:nvPr/>
          </p:nvSpPr>
          <p:spPr>
            <a:xfrm>
              <a:off x="7883825" y="2204975"/>
              <a:ext cx="63825" cy="85250"/>
            </a:xfrm>
            <a:custGeom>
              <a:rect b="b" l="l" r="r" t="t"/>
              <a:pathLst>
                <a:path extrusionOk="0" h="3410" w="2553">
                  <a:moveTo>
                    <a:pt x="1276" y="1"/>
                  </a:moveTo>
                  <a:cubicBezTo>
                    <a:pt x="420" y="18"/>
                    <a:pt x="0" y="1050"/>
                    <a:pt x="612" y="1644"/>
                  </a:cubicBezTo>
                  <a:lnTo>
                    <a:pt x="804" y="1819"/>
                  </a:lnTo>
                  <a:lnTo>
                    <a:pt x="630" y="3410"/>
                  </a:lnTo>
                  <a:lnTo>
                    <a:pt x="1941" y="3410"/>
                  </a:lnTo>
                  <a:lnTo>
                    <a:pt x="1766" y="1819"/>
                  </a:lnTo>
                  <a:lnTo>
                    <a:pt x="1941" y="1644"/>
                  </a:lnTo>
                  <a:cubicBezTo>
                    <a:pt x="2553" y="1050"/>
                    <a:pt x="2151" y="18"/>
                    <a:pt x="129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3" name="Google Shape;2453;p57"/>
            <p:cNvSpPr/>
            <p:nvPr/>
          </p:nvSpPr>
          <p:spPr>
            <a:xfrm>
              <a:off x="7750100" y="2128500"/>
              <a:ext cx="330400" cy="250450"/>
            </a:xfrm>
            <a:custGeom>
              <a:rect b="b" l="l" r="r" t="t"/>
              <a:pathLst>
                <a:path extrusionOk="0" h="10018" w="13216">
                  <a:moveTo>
                    <a:pt x="6608" y="2011"/>
                  </a:moveTo>
                  <a:cubicBezTo>
                    <a:pt x="8286" y="2011"/>
                    <a:pt x="9230" y="3952"/>
                    <a:pt x="8181" y="5263"/>
                  </a:cubicBezTo>
                  <a:lnTo>
                    <a:pt x="8444" y="7518"/>
                  </a:lnTo>
                  <a:lnTo>
                    <a:pt x="4772" y="7518"/>
                  </a:lnTo>
                  <a:lnTo>
                    <a:pt x="5035" y="5263"/>
                  </a:lnTo>
                  <a:cubicBezTo>
                    <a:pt x="4003" y="3952"/>
                    <a:pt x="4930" y="2011"/>
                    <a:pt x="6608" y="2011"/>
                  </a:cubicBezTo>
                  <a:close/>
                  <a:moveTo>
                    <a:pt x="0" y="1"/>
                  </a:moveTo>
                  <a:lnTo>
                    <a:pt x="0" y="10018"/>
                  </a:lnTo>
                  <a:lnTo>
                    <a:pt x="13216" y="10018"/>
                  </a:lnTo>
                  <a:lnTo>
                    <a:pt x="1321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4" name="Google Shape;2454;p57"/>
            <p:cNvSpPr/>
            <p:nvPr/>
          </p:nvSpPr>
          <p:spPr>
            <a:xfrm>
              <a:off x="7784625" y="1937525"/>
              <a:ext cx="261800" cy="164775"/>
            </a:xfrm>
            <a:custGeom>
              <a:rect b="b" l="l" r="r" t="t"/>
              <a:pathLst>
                <a:path extrusionOk="0" h="6591" w="10472">
                  <a:moveTo>
                    <a:pt x="5227" y="0"/>
                  </a:moveTo>
                  <a:cubicBezTo>
                    <a:pt x="2447" y="0"/>
                    <a:pt x="140" y="2186"/>
                    <a:pt x="0" y="4965"/>
                  </a:cubicBezTo>
                  <a:lnTo>
                    <a:pt x="0" y="6591"/>
                  </a:lnTo>
                  <a:lnTo>
                    <a:pt x="2815" y="6591"/>
                  </a:lnTo>
                  <a:lnTo>
                    <a:pt x="2815" y="4983"/>
                  </a:lnTo>
                  <a:cubicBezTo>
                    <a:pt x="2815" y="3637"/>
                    <a:pt x="3898" y="2553"/>
                    <a:pt x="5227" y="2553"/>
                  </a:cubicBezTo>
                  <a:cubicBezTo>
                    <a:pt x="6573" y="2553"/>
                    <a:pt x="7657" y="3637"/>
                    <a:pt x="7657" y="4983"/>
                  </a:cubicBezTo>
                  <a:lnTo>
                    <a:pt x="7657" y="6591"/>
                  </a:lnTo>
                  <a:lnTo>
                    <a:pt x="10471" y="6591"/>
                  </a:lnTo>
                  <a:lnTo>
                    <a:pt x="10471" y="4965"/>
                  </a:lnTo>
                  <a:cubicBezTo>
                    <a:pt x="10314" y="2186"/>
                    <a:pt x="8007" y="0"/>
                    <a:pt x="522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55" name="Google Shape;2455;p57"/>
          <p:cNvGrpSpPr/>
          <p:nvPr/>
        </p:nvGrpSpPr>
        <p:grpSpPr>
          <a:xfrm>
            <a:off x="13267868" y="4149150"/>
            <a:ext cx="734705" cy="773187"/>
            <a:chOff x="6959050" y="1930975"/>
            <a:chExt cx="425275" cy="447550"/>
          </a:xfrm>
        </p:grpSpPr>
        <p:sp>
          <p:nvSpPr>
            <p:cNvPr id="2456" name="Google Shape;2456;p57"/>
            <p:cNvSpPr/>
            <p:nvPr/>
          </p:nvSpPr>
          <p:spPr>
            <a:xfrm>
              <a:off x="6959050" y="1930975"/>
              <a:ext cx="425275" cy="447550"/>
            </a:xfrm>
            <a:custGeom>
              <a:rect b="b" l="l" r="r" t="t"/>
              <a:pathLst>
                <a:path extrusionOk="0" h="17902" w="17011">
                  <a:moveTo>
                    <a:pt x="8549" y="3269"/>
                  </a:moveTo>
                  <a:lnTo>
                    <a:pt x="10035" y="6293"/>
                  </a:lnTo>
                  <a:lnTo>
                    <a:pt x="13374" y="6783"/>
                  </a:lnTo>
                  <a:lnTo>
                    <a:pt x="10944" y="9125"/>
                  </a:lnTo>
                  <a:lnTo>
                    <a:pt x="11521" y="12447"/>
                  </a:lnTo>
                  <a:lnTo>
                    <a:pt x="8549" y="10874"/>
                  </a:lnTo>
                  <a:lnTo>
                    <a:pt x="5560" y="12447"/>
                  </a:lnTo>
                  <a:lnTo>
                    <a:pt x="6119" y="9125"/>
                  </a:lnTo>
                  <a:lnTo>
                    <a:pt x="3724" y="6765"/>
                  </a:lnTo>
                  <a:lnTo>
                    <a:pt x="7046" y="6293"/>
                  </a:lnTo>
                  <a:lnTo>
                    <a:pt x="8549" y="3269"/>
                  </a:lnTo>
                  <a:close/>
                  <a:moveTo>
                    <a:pt x="3112" y="0"/>
                  </a:moveTo>
                  <a:lnTo>
                    <a:pt x="805" y="2360"/>
                  </a:lnTo>
                  <a:lnTo>
                    <a:pt x="1032" y="2710"/>
                  </a:lnTo>
                  <a:cubicBezTo>
                    <a:pt x="1784" y="4073"/>
                    <a:pt x="1854" y="5717"/>
                    <a:pt x="1242" y="7168"/>
                  </a:cubicBezTo>
                  <a:cubicBezTo>
                    <a:pt x="840" y="8112"/>
                    <a:pt x="1" y="10576"/>
                    <a:pt x="1067" y="12709"/>
                  </a:cubicBezTo>
                  <a:cubicBezTo>
                    <a:pt x="1731" y="14073"/>
                    <a:pt x="3060" y="15034"/>
                    <a:pt x="4965" y="15524"/>
                  </a:cubicBezTo>
                  <a:lnTo>
                    <a:pt x="5000" y="15524"/>
                  </a:lnTo>
                  <a:cubicBezTo>
                    <a:pt x="5647" y="15663"/>
                    <a:pt x="7483" y="16205"/>
                    <a:pt x="8077" y="17167"/>
                  </a:cubicBezTo>
                  <a:lnTo>
                    <a:pt x="8514" y="17901"/>
                  </a:lnTo>
                  <a:lnTo>
                    <a:pt x="8951" y="17167"/>
                  </a:lnTo>
                  <a:cubicBezTo>
                    <a:pt x="9528" y="16223"/>
                    <a:pt x="11364" y="15646"/>
                    <a:pt x="12028" y="15524"/>
                  </a:cubicBezTo>
                  <a:lnTo>
                    <a:pt x="12045" y="15524"/>
                  </a:lnTo>
                  <a:cubicBezTo>
                    <a:pt x="13968" y="15034"/>
                    <a:pt x="15279" y="14073"/>
                    <a:pt x="15961" y="12709"/>
                  </a:cubicBezTo>
                  <a:cubicBezTo>
                    <a:pt x="17010" y="10576"/>
                    <a:pt x="16171" y="8112"/>
                    <a:pt x="15769" y="7168"/>
                  </a:cubicBezTo>
                  <a:lnTo>
                    <a:pt x="15804" y="7150"/>
                  </a:lnTo>
                  <a:cubicBezTo>
                    <a:pt x="15384" y="6171"/>
                    <a:pt x="15279" y="5070"/>
                    <a:pt x="15524" y="4038"/>
                  </a:cubicBezTo>
                  <a:cubicBezTo>
                    <a:pt x="15629" y="3566"/>
                    <a:pt x="15804" y="3112"/>
                    <a:pt x="16031" y="2692"/>
                  </a:cubicBezTo>
                  <a:lnTo>
                    <a:pt x="16258" y="2343"/>
                  </a:lnTo>
                  <a:lnTo>
                    <a:pt x="13951" y="0"/>
                  </a:lnTo>
                  <a:lnTo>
                    <a:pt x="13636" y="123"/>
                  </a:lnTo>
                  <a:cubicBezTo>
                    <a:pt x="12882" y="368"/>
                    <a:pt x="12082" y="491"/>
                    <a:pt x="11294" y="491"/>
                  </a:cubicBezTo>
                  <a:cubicBezTo>
                    <a:pt x="11241" y="491"/>
                    <a:pt x="11189" y="491"/>
                    <a:pt x="11136" y="490"/>
                  </a:cubicBezTo>
                  <a:cubicBezTo>
                    <a:pt x="11085" y="491"/>
                    <a:pt x="11033" y="491"/>
                    <a:pt x="10982" y="491"/>
                  </a:cubicBezTo>
                  <a:cubicBezTo>
                    <a:pt x="10212" y="491"/>
                    <a:pt x="9444" y="369"/>
                    <a:pt x="8707" y="140"/>
                  </a:cubicBezTo>
                  <a:lnTo>
                    <a:pt x="8532" y="88"/>
                  </a:lnTo>
                  <a:lnTo>
                    <a:pt x="8357" y="140"/>
                  </a:lnTo>
                  <a:cubicBezTo>
                    <a:pt x="7620" y="369"/>
                    <a:pt x="6852" y="491"/>
                    <a:pt x="6096" y="491"/>
                  </a:cubicBezTo>
                  <a:cubicBezTo>
                    <a:pt x="6045" y="491"/>
                    <a:pt x="5995" y="491"/>
                    <a:pt x="5944" y="490"/>
                  </a:cubicBezTo>
                  <a:cubicBezTo>
                    <a:pt x="5891" y="491"/>
                    <a:pt x="5837" y="491"/>
                    <a:pt x="5784" y="491"/>
                  </a:cubicBezTo>
                  <a:cubicBezTo>
                    <a:pt x="4981" y="491"/>
                    <a:pt x="4181" y="368"/>
                    <a:pt x="3427" y="123"/>
                  </a:cubicBezTo>
                  <a:lnTo>
                    <a:pt x="311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7" name="Google Shape;2457;p57"/>
            <p:cNvSpPr/>
            <p:nvPr/>
          </p:nvSpPr>
          <p:spPr>
            <a:xfrm>
              <a:off x="7108075" y="2071700"/>
              <a:ext cx="128950" cy="122375"/>
            </a:xfrm>
            <a:custGeom>
              <a:rect b="b" l="l" r="r" t="t"/>
              <a:pathLst>
                <a:path extrusionOk="0" h="4895" w="5158">
                  <a:moveTo>
                    <a:pt x="2588" y="0"/>
                  </a:moveTo>
                  <a:lnTo>
                    <a:pt x="1784" y="1608"/>
                  </a:lnTo>
                  <a:lnTo>
                    <a:pt x="1" y="1871"/>
                  </a:lnTo>
                  <a:lnTo>
                    <a:pt x="1295" y="3129"/>
                  </a:lnTo>
                  <a:lnTo>
                    <a:pt x="980" y="4895"/>
                  </a:lnTo>
                  <a:lnTo>
                    <a:pt x="2571" y="4056"/>
                  </a:lnTo>
                  <a:lnTo>
                    <a:pt x="4161" y="4895"/>
                  </a:lnTo>
                  <a:lnTo>
                    <a:pt x="3864" y="3129"/>
                  </a:lnTo>
                  <a:lnTo>
                    <a:pt x="5158" y="1871"/>
                  </a:lnTo>
                  <a:lnTo>
                    <a:pt x="3375" y="1608"/>
                  </a:lnTo>
                  <a:lnTo>
                    <a:pt x="258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58" name="Google Shape;2458;p57"/>
          <p:cNvGrpSpPr/>
          <p:nvPr/>
        </p:nvGrpSpPr>
        <p:grpSpPr>
          <a:xfrm>
            <a:off x="11994238" y="4155931"/>
            <a:ext cx="781393" cy="767098"/>
            <a:chOff x="6221825" y="1934900"/>
            <a:chExt cx="452300" cy="444025"/>
          </a:xfrm>
        </p:grpSpPr>
        <p:sp>
          <p:nvSpPr>
            <p:cNvPr id="2459" name="Google Shape;2459;p57"/>
            <p:cNvSpPr/>
            <p:nvPr/>
          </p:nvSpPr>
          <p:spPr>
            <a:xfrm>
              <a:off x="6503225" y="2267925"/>
              <a:ext cx="47675" cy="37600"/>
            </a:xfrm>
            <a:custGeom>
              <a:rect b="b" l="l" r="r" t="t"/>
              <a:pathLst>
                <a:path extrusionOk="0" h="1504" w="1907">
                  <a:moveTo>
                    <a:pt x="1" y="0"/>
                  </a:moveTo>
                  <a:lnTo>
                    <a:pt x="1" y="1504"/>
                  </a:lnTo>
                  <a:lnTo>
                    <a:pt x="1906" y="1504"/>
                  </a:lnTo>
                  <a:lnTo>
                    <a:pt x="190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0" name="Google Shape;2460;p57"/>
            <p:cNvSpPr/>
            <p:nvPr/>
          </p:nvSpPr>
          <p:spPr>
            <a:xfrm>
              <a:off x="6221825" y="1934900"/>
              <a:ext cx="355300" cy="444025"/>
            </a:xfrm>
            <a:custGeom>
              <a:rect b="b" l="l" r="r" t="t"/>
              <a:pathLst>
                <a:path extrusionOk="0" h="17761" w="14212">
                  <a:moveTo>
                    <a:pt x="7114" y="1"/>
                  </a:moveTo>
                  <a:cubicBezTo>
                    <a:pt x="3250" y="1"/>
                    <a:pt x="104" y="3077"/>
                    <a:pt x="16" y="6941"/>
                  </a:cubicBezTo>
                  <a:lnTo>
                    <a:pt x="16" y="10647"/>
                  </a:lnTo>
                  <a:cubicBezTo>
                    <a:pt x="1" y="14660"/>
                    <a:pt x="3288" y="17761"/>
                    <a:pt x="7113" y="17761"/>
                  </a:cubicBezTo>
                  <a:cubicBezTo>
                    <a:pt x="7653" y="17761"/>
                    <a:pt x="8203" y="17699"/>
                    <a:pt x="8757" y="17569"/>
                  </a:cubicBezTo>
                  <a:cubicBezTo>
                    <a:pt x="8302" y="17202"/>
                    <a:pt x="7918" y="16765"/>
                    <a:pt x="7603" y="16276"/>
                  </a:cubicBezTo>
                  <a:lnTo>
                    <a:pt x="7603" y="16258"/>
                  </a:lnTo>
                  <a:cubicBezTo>
                    <a:pt x="7428" y="16276"/>
                    <a:pt x="7271" y="16276"/>
                    <a:pt x="7114" y="16276"/>
                  </a:cubicBezTo>
                  <a:cubicBezTo>
                    <a:pt x="4019" y="16276"/>
                    <a:pt x="1502" y="13776"/>
                    <a:pt x="1502" y="10682"/>
                  </a:cubicBezTo>
                  <a:lnTo>
                    <a:pt x="1502" y="6836"/>
                  </a:lnTo>
                  <a:cubicBezTo>
                    <a:pt x="1502" y="3724"/>
                    <a:pt x="4002" y="1224"/>
                    <a:pt x="7114" y="1224"/>
                  </a:cubicBezTo>
                  <a:cubicBezTo>
                    <a:pt x="10208" y="1224"/>
                    <a:pt x="12708" y="3724"/>
                    <a:pt x="12708" y="6836"/>
                  </a:cubicBezTo>
                  <a:lnTo>
                    <a:pt x="11659" y="6836"/>
                  </a:lnTo>
                  <a:cubicBezTo>
                    <a:pt x="11659" y="4318"/>
                    <a:pt x="9614" y="2273"/>
                    <a:pt x="7114" y="2273"/>
                  </a:cubicBezTo>
                  <a:cubicBezTo>
                    <a:pt x="4596" y="2273"/>
                    <a:pt x="2551" y="4318"/>
                    <a:pt x="2551" y="6836"/>
                  </a:cubicBezTo>
                  <a:lnTo>
                    <a:pt x="2551" y="10682"/>
                  </a:lnTo>
                  <a:cubicBezTo>
                    <a:pt x="2551" y="13181"/>
                    <a:pt x="4579" y="15209"/>
                    <a:pt x="7079" y="15227"/>
                  </a:cubicBezTo>
                  <a:cubicBezTo>
                    <a:pt x="6886" y="14685"/>
                    <a:pt x="6764" y="14125"/>
                    <a:pt x="6747" y="13549"/>
                  </a:cubicBezTo>
                  <a:cubicBezTo>
                    <a:pt x="5156" y="13356"/>
                    <a:pt x="3950" y="12010"/>
                    <a:pt x="3950" y="10402"/>
                  </a:cubicBezTo>
                  <a:lnTo>
                    <a:pt x="4998" y="10402"/>
                  </a:lnTo>
                  <a:cubicBezTo>
                    <a:pt x="4998" y="11451"/>
                    <a:pt x="5768" y="12342"/>
                    <a:pt x="6816" y="12500"/>
                  </a:cubicBezTo>
                  <a:cubicBezTo>
                    <a:pt x="6904" y="11888"/>
                    <a:pt x="7096" y="11293"/>
                    <a:pt x="7393" y="10752"/>
                  </a:cubicBezTo>
                  <a:cubicBezTo>
                    <a:pt x="6816" y="10507"/>
                    <a:pt x="6432" y="9947"/>
                    <a:pt x="6432" y="9318"/>
                  </a:cubicBezTo>
                  <a:lnTo>
                    <a:pt x="6432" y="6556"/>
                  </a:lnTo>
                  <a:lnTo>
                    <a:pt x="7481" y="6556"/>
                  </a:lnTo>
                  <a:lnTo>
                    <a:pt x="7481" y="9318"/>
                  </a:lnTo>
                  <a:cubicBezTo>
                    <a:pt x="7481" y="9598"/>
                    <a:pt x="7708" y="9825"/>
                    <a:pt x="7988" y="9825"/>
                  </a:cubicBezTo>
                  <a:lnTo>
                    <a:pt x="8023" y="9825"/>
                  </a:lnTo>
                  <a:cubicBezTo>
                    <a:pt x="8372" y="9405"/>
                    <a:pt x="8774" y="9038"/>
                    <a:pt x="9229" y="8741"/>
                  </a:cubicBezTo>
                  <a:lnTo>
                    <a:pt x="9229" y="6941"/>
                  </a:lnTo>
                  <a:cubicBezTo>
                    <a:pt x="9229" y="5769"/>
                    <a:pt x="8285" y="4825"/>
                    <a:pt x="7114" y="4825"/>
                  </a:cubicBezTo>
                  <a:cubicBezTo>
                    <a:pt x="5942" y="4825"/>
                    <a:pt x="4998" y="5769"/>
                    <a:pt x="4998" y="6941"/>
                  </a:cubicBezTo>
                  <a:lnTo>
                    <a:pt x="4998" y="9161"/>
                  </a:lnTo>
                  <a:lnTo>
                    <a:pt x="3950" y="9161"/>
                  </a:lnTo>
                  <a:lnTo>
                    <a:pt x="3950" y="6941"/>
                  </a:lnTo>
                  <a:cubicBezTo>
                    <a:pt x="4037" y="5262"/>
                    <a:pt x="5418" y="3934"/>
                    <a:pt x="7114" y="3934"/>
                  </a:cubicBezTo>
                  <a:cubicBezTo>
                    <a:pt x="8792" y="3934"/>
                    <a:pt x="10190" y="5262"/>
                    <a:pt x="10278" y="6941"/>
                  </a:cubicBezTo>
                  <a:lnTo>
                    <a:pt x="10278" y="8217"/>
                  </a:lnTo>
                  <a:cubicBezTo>
                    <a:pt x="10904" y="7985"/>
                    <a:pt x="11561" y="7867"/>
                    <a:pt x="12215" y="7867"/>
                  </a:cubicBezTo>
                  <a:cubicBezTo>
                    <a:pt x="12894" y="7867"/>
                    <a:pt x="13571" y="7994"/>
                    <a:pt x="14211" y="8252"/>
                  </a:cubicBezTo>
                  <a:lnTo>
                    <a:pt x="14211" y="6941"/>
                  </a:lnTo>
                  <a:cubicBezTo>
                    <a:pt x="14124" y="3077"/>
                    <a:pt x="10960" y="1"/>
                    <a:pt x="711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1" name="Google Shape;2461;p57"/>
            <p:cNvSpPr/>
            <p:nvPr/>
          </p:nvSpPr>
          <p:spPr>
            <a:xfrm>
              <a:off x="6510225" y="2217875"/>
              <a:ext cx="32800" cy="23850"/>
            </a:xfrm>
            <a:custGeom>
              <a:rect b="b" l="l" r="r" t="t"/>
              <a:pathLst>
                <a:path extrusionOk="0" h="954" w="1312">
                  <a:moveTo>
                    <a:pt x="656" y="1"/>
                  </a:moveTo>
                  <a:cubicBezTo>
                    <a:pt x="328" y="1"/>
                    <a:pt x="0" y="219"/>
                    <a:pt x="0" y="656"/>
                  </a:cubicBezTo>
                  <a:lnTo>
                    <a:pt x="0" y="953"/>
                  </a:lnTo>
                  <a:lnTo>
                    <a:pt x="1312" y="953"/>
                  </a:lnTo>
                  <a:lnTo>
                    <a:pt x="1312" y="656"/>
                  </a:lnTo>
                  <a:cubicBezTo>
                    <a:pt x="1312" y="219"/>
                    <a:pt x="984" y="1"/>
                    <a:pt x="65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2" name="Google Shape;2462;p57"/>
            <p:cNvSpPr/>
            <p:nvPr/>
          </p:nvSpPr>
          <p:spPr>
            <a:xfrm>
              <a:off x="6416700" y="2157625"/>
              <a:ext cx="257425" cy="220900"/>
            </a:xfrm>
            <a:custGeom>
              <a:rect b="b" l="l" r="r" t="t"/>
              <a:pathLst>
                <a:path extrusionOk="0" h="8836" w="10297">
                  <a:moveTo>
                    <a:pt x="4406" y="1423"/>
                  </a:moveTo>
                  <a:cubicBezTo>
                    <a:pt x="5315" y="1423"/>
                    <a:pt x="6066" y="2140"/>
                    <a:pt x="6101" y="3066"/>
                  </a:cubicBezTo>
                  <a:lnTo>
                    <a:pt x="6101" y="3363"/>
                  </a:lnTo>
                  <a:lnTo>
                    <a:pt x="6416" y="3363"/>
                  </a:lnTo>
                  <a:lnTo>
                    <a:pt x="6416" y="6965"/>
                  </a:lnTo>
                  <a:lnTo>
                    <a:pt x="2413" y="6965"/>
                  </a:lnTo>
                  <a:lnTo>
                    <a:pt x="2413" y="3363"/>
                  </a:lnTo>
                  <a:lnTo>
                    <a:pt x="2710" y="3363"/>
                  </a:lnTo>
                  <a:lnTo>
                    <a:pt x="2710" y="3066"/>
                  </a:lnTo>
                  <a:cubicBezTo>
                    <a:pt x="2728" y="2140"/>
                    <a:pt x="3479" y="1423"/>
                    <a:pt x="4406" y="1423"/>
                  </a:cubicBezTo>
                  <a:close/>
                  <a:moveTo>
                    <a:pt x="4435" y="1"/>
                  </a:moveTo>
                  <a:cubicBezTo>
                    <a:pt x="2171" y="1"/>
                    <a:pt x="0" y="1762"/>
                    <a:pt x="0" y="4412"/>
                  </a:cubicBezTo>
                  <a:cubicBezTo>
                    <a:pt x="0" y="6860"/>
                    <a:pt x="1976" y="8818"/>
                    <a:pt x="4406" y="8835"/>
                  </a:cubicBezTo>
                  <a:cubicBezTo>
                    <a:pt x="8339" y="8835"/>
                    <a:pt x="10297" y="4080"/>
                    <a:pt x="7517" y="1301"/>
                  </a:cubicBezTo>
                  <a:cubicBezTo>
                    <a:pt x="6619" y="402"/>
                    <a:pt x="5516" y="1"/>
                    <a:pt x="4435"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63" name="Google Shape;2463;p57"/>
          <p:cNvGrpSpPr/>
          <p:nvPr/>
        </p:nvGrpSpPr>
        <p:grpSpPr>
          <a:xfrm>
            <a:off x="10854065" y="4149150"/>
            <a:ext cx="429654" cy="773922"/>
            <a:chOff x="5561850" y="1930975"/>
            <a:chExt cx="248700" cy="447975"/>
          </a:xfrm>
        </p:grpSpPr>
        <p:sp>
          <p:nvSpPr>
            <p:cNvPr id="2464" name="Google Shape;2464;p57"/>
            <p:cNvSpPr/>
            <p:nvPr/>
          </p:nvSpPr>
          <p:spPr>
            <a:xfrm>
              <a:off x="5636600" y="2099675"/>
              <a:ext cx="99650" cy="64250"/>
            </a:xfrm>
            <a:custGeom>
              <a:rect b="b" l="l" r="r" t="t"/>
              <a:pathLst>
                <a:path extrusionOk="0" h="2570" w="3986">
                  <a:moveTo>
                    <a:pt x="0" y="0"/>
                  </a:moveTo>
                  <a:lnTo>
                    <a:pt x="0" y="2570"/>
                  </a:lnTo>
                  <a:lnTo>
                    <a:pt x="3986" y="2570"/>
                  </a:lnTo>
                  <a:lnTo>
                    <a:pt x="398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5" name="Google Shape;2465;p57"/>
            <p:cNvSpPr/>
            <p:nvPr/>
          </p:nvSpPr>
          <p:spPr>
            <a:xfrm>
              <a:off x="5561850" y="1930975"/>
              <a:ext cx="248700" cy="447975"/>
            </a:xfrm>
            <a:custGeom>
              <a:rect b="b" l="l" r="r" t="t"/>
              <a:pathLst>
                <a:path extrusionOk="0" h="17919" w="9948">
                  <a:moveTo>
                    <a:pt x="8025" y="5699"/>
                  </a:moveTo>
                  <a:lnTo>
                    <a:pt x="8025" y="10367"/>
                  </a:lnTo>
                  <a:lnTo>
                    <a:pt x="1941" y="10367"/>
                  </a:lnTo>
                  <a:lnTo>
                    <a:pt x="1941" y="5699"/>
                  </a:lnTo>
                  <a:close/>
                  <a:moveTo>
                    <a:pt x="3812" y="11346"/>
                  </a:moveTo>
                  <a:lnTo>
                    <a:pt x="3812" y="12377"/>
                  </a:lnTo>
                  <a:lnTo>
                    <a:pt x="2780" y="12377"/>
                  </a:lnTo>
                  <a:lnTo>
                    <a:pt x="2780" y="11346"/>
                  </a:lnTo>
                  <a:close/>
                  <a:moveTo>
                    <a:pt x="5490" y="11346"/>
                  </a:moveTo>
                  <a:lnTo>
                    <a:pt x="5490" y="12377"/>
                  </a:lnTo>
                  <a:lnTo>
                    <a:pt x="4459" y="12377"/>
                  </a:lnTo>
                  <a:lnTo>
                    <a:pt x="4459" y="11346"/>
                  </a:lnTo>
                  <a:close/>
                  <a:moveTo>
                    <a:pt x="7186" y="11346"/>
                  </a:moveTo>
                  <a:lnTo>
                    <a:pt x="7186" y="12377"/>
                  </a:lnTo>
                  <a:lnTo>
                    <a:pt x="6154" y="12377"/>
                  </a:lnTo>
                  <a:lnTo>
                    <a:pt x="6154" y="11346"/>
                  </a:lnTo>
                  <a:close/>
                  <a:moveTo>
                    <a:pt x="7763" y="13164"/>
                  </a:moveTo>
                  <a:lnTo>
                    <a:pt x="7763" y="14213"/>
                  </a:lnTo>
                  <a:lnTo>
                    <a:pt x="2186" y="14213"/>
                  </a:lnTo>
                  <a:lnTo>
                    <a:pt x="2186" y="13164"/>
                  </a:lnTo>
                  <a:close/>
                  <a:moveTo>
                    <a:pt x="7763" y="15244"/>
                  </a:moveTo>
                  <a:lnTo>
                    <a:pt x="7763" y="16293"/>
                  </a:lnTo>
                  <a:lnTo>
                    <a:pt x="2186" y="16293"/>
                  </a:lnTo>
                  <a:lnTo>
                    <a:pt x="2186" y="15244"/>
                  </a:lnTo>
                  <a:close/>
                  <a:moveTo>
                    <a:pt x="7815" y="0"/>
                  </a:moveTo>
                  <a:lnTo>
                    <a:pt x="7815" y="4038"/>
                  </a:lnTo>
                  <a:lnTo>
                    <a:pt x="1854" y="4038"/>
                  </a:lnTo>
                  <a:lnTo>
                    <a:pt x="1854" y="3164"/>
                  </a:lnTo>
                  <a:lnTo>
                    <a:pt x="2641" y="3164"/>
                  </a:lnTo>
                  <a:lnTo>
                    <a:pt x="2641" y="2115"/>
                  </a:lnTo>
                  <a:lnTo>
                    <a:pt x="1" y="2115"/>
                  </a:lnTo>
                  <a:lnTo>
                    <a:pt x="1" y="3164"/>
                  </a:lnTo>
                  <a:lnTo>
                    <a:pt x="805" y="3164"/>
                  </a:lnTo>
                  <a:lnTo>
                    <a:pt x="805" y="4038"/>
                  </a:lnTo>
                  <a:lnTo>
                    <a:pt x="18" y="4038"/>
                  </a:lnTo>
                  <a:lnTo>
                    <a:pt x="18" y="17919"/>
                  </a:lnTo>
                  <a:lnTo>
                    <a:pt x="9948" y="17919"/>
                  </a:lnTo>
                  <a:lnTo>
                    <a:pt x="994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66" name="Google Shape;2466;p57"/>
          <p:cNvGrpSpPr/>
          <p:nvPr/>
        </p:nvGrpSpPr>
        <p:grpSpPr>
          <a:xfrm>
            <a:off x="9404436" y="4154419"/>
            <a:ext cx="764117" cy="767141"/>
            <a:chOff x="4722750" y="1934025"/>
            <a:chExt cx="442300" cy="444050"/>
          </a:xfrm>
        </p:grpSpPr>
        <p:sp>
          <p:nvSpPr>
            <p:cNvPr id="2467" name="Google Shape;2467;p57"/>
            <p:cNvSpPr/>
            <p:nvPr/>
          </p:nvSpPr>
          <p:spPr>
            <a:xfrm>
              <a:off x="4865675" y="2107525"/>
              <a:ext cx="238625" cy="178450"/>
            </a:xfrm>
            <a:custGeom>
              <a:rect b="b" l="l" r="r" t="t"/>
              <a:pathLst>
                <a:path extrusionOk="0" h="7138" w="9545">
                  <a:moveTo>
                    <a:pt x="4773" y="1"/>
                  </a:moveTo>
                  <a:cubicBezTo>
                    <a:pt x="1591" y="1"/>
                    <a:pt x="0" y="3847"/>
                    <a:pt x="2255" y="6102"/>
                  </a:cubicBezTo>
                  <a:cubicBezTo>
                    <a:pt x="2946" y="6792"/>
                    <a:pt x="3859" y="7137"/>
                    <a:pt x="4775" y="7137"/>
                  </a:cubicBezTo>
                  <a:cubicBezTo>
                    <a:pt x="5690" y="7137"/>
                    <a:pt x="6608" y="6792"/>
                    <a:pt x="7307" y="6102"/>
                  </a:cubicBezTo>
                  <a:cubicBezTo>
                    <a:pt x="9545" y="3847"/>
                    <a:pt x="7954" y="1"/>
                    <a:pt x="477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8" name="Google Shape;2468;p57"/>
            <p:cNvSpPr/>
            <p:nvPr/>
          </p:nvSpPr>
          <p:spPr>
            <a:xfrm>
              <a:off x="5033925" y="2247825"/>
              <a:ext cx="82625" cy="82175"/>
            </a:xfrm>
            <a:custGeom>
              <a:rect b="b" l="l" r="r" t="t"/>
              <a:pathLst>
                <a:path extrusionOk="0" h="3287" w="3305">
                  <a:moveTo>
                    <a:pt x="2203" y="0"/>
                  </a:moveTo>
                  <a:cubicBezTo>
                    <a:pt x="1749" y="944"/>
                    <a:pt x="962" y="1713"/>
                    <a:pt x="0" y="2168"/>
                  </a:cubicBezTo>
                  <a:lnTo>
                    <a:pt x="1119" y="3287"/>
                  </a:lnTo>
                  <a:lnTo>
                    <a:pt x="3304" y="1084"/>
                  </a:lnTo>
                  <a:lnTo>
                    <a:pt x="220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9" name="Google Shape;2469;p57"/>
            <p:cNvSpPr/>
            <p:nvPr/>
          </p:nvSpPr>
          <p:spPr>
            <a:xfrm>
              <a:off x="4782625" y="1988650"/>
              <a:ext cx="201500" cy="288475"/>
            </a:xfrm>
            <a:custGeom>
              <a:rect b="b" l="l" r="r" t="t"/>
              <a:pathLst>
                <a:path extrusionOk="0" h="11539" w="8060">
                  <a:moveTo>
                    <a:pt x="4039" y="1"/>
                  </a:moveTo>
                  <a:cubicBezTo>
                    <a:pt x="1801" y="1"/>
                    <a:pt x="1" y="1819"/>
                    <a:pt x="1" y="4039"/>
                  </a:cubicBezTo>
                  <a:lnTo>
                    <a:pt x="1" y="7500"/>
                  </a:lnTo>
                  <a:cubicBezTo>
                    <a:pt x="1" y="9720"/>
                    <a:pt x="1801" y="11538"/>
                    <a:pt x="4039" y="11538"/>
                  </a:cubicBezTo>
                  <a:cubicBezTo>
                    <a:pt x="4266" y="11538"/>
                    <a:pt x="4493" y="11521"/>
                    <a:pt x="4721" y="11486"/>
                  </a:cubicBezTo>
                  <a:cubicBezTo>
                    <a:pt x="4354" y="11084"/>
                    <a:pt x="4056" y="10629"/>
                    <a:pt x="3847" y="10140"/>
                  </a:cubicBezTo>
                  <a:cubicBezTo>
                    <a:pt x="2326" y="10035"/>
                    <a:pt x="1137" y="8776"/>
                    <a:pt x="1137" y="7255"/>
                  </a:cubicBezTo>
                  <a:lnTo>
                    <a:pt x="2186" y="7255"/>
                  </a:lnTo>
                  <a:cubicBezTo>
                    <a:pt x="2186" y="8077"/>
                    <a:pt x="2728" y="8811"/>
                    <a:pt x="3532" y="9039"/>
                  </a:cubicBezTo>
                  <a:cubicBezTo>
                    <a:pt x="3427" y="8392"/>
                    <a:pt x="3462" y="7727"/>
                    <a:pt x="3637" y="7098"/>
                  </a:cubicBezTo>
                  <a:cubicBezTo>
                    <a:pt x="3462" y="6853"/>
                    <a:pt x="3375" y="6574"/>
                    <a:pt x="3375" y="6277"/>
                  </a:cubicBezTo>
                  <a:lnTo>
                    <a:pt x="3375" y="3812"/>
                  </a:lnTo>
                  <a:lnTo>
                    <a:pt x="4423" y="3812"/>
                  </a:lnTo>
                  <a:lnTo>
                    <a:pt x="4423" y="5525"/>
                  </a:lnTo>
                  <a:cubicBezTo>
                    <a:pt x="4546" y="5368"/>
                    <a:pt x="4686" y="5210"/>
                    <a:pt x="4826" y="5070"/>
                  </a:cubicBezTo>
                  <a:cubicBezTo>
                    <a:pt x="5140" y="4756"/>
                    <a:pt x="5490" y="4476"/>
                    <a:pt x="5892" y="4266"/>
                  </a:cubicBezTo>
                  <a:lnTo>
                    <a:pt x="5892" y="4144"/>
                  </a:lnTo>
                  <a:cubicBezTo>
                    <a:pt x="5892" y="3112"/>
                    <a:pt x="5053" y="2291"/>
                    <a:pt x="4039" y="2291"/>
                  </a:cubicBezTo>
                  <a:cubicBezTo>
                    <a:pt x="3008" y="2291"/>
                    <a:pt x="2168" y="3112"/>
                    <a:pt x="2168" y="4144"/>
                  </a:cubicBezTo>
                  <a:lnTo>
                    <a:pt x="2168" y="6137"/>
                  </a:lnTo>
                  <a:lnTo>
                    <a:pt x="1120" y="6137"/>
                  </a:lnTo>
                  <a:lnTo>
                    <a:pt x="1120" y="4144"/>
                  </a:lnTo>
                  <a:cubicBezTo>
                    <a:pt x="1120" y="2588"/>
                    <a:pt x="2343" y="1312"/>
                    <a:pt x="3882" y="1242"/>
                  </a:cubicBezTo>
                  <a:cubicBezTo>
                    <a:pt x="3926" y="1240"/>
                    <a:pt x="3971" y="1239"/>
                    <a:pt x="4016" y="1239"/>
                  </a:cubicBezTo>
                  <a:cubicBezTo>
                    <a:pt x="5513" y="1239"/>
                    <a:pt x="6771" y="2370"/>
                    <a:pt x="6923" y="3864"/>
                  </a:cubicBezTo>
                  <a:cubicBezTo>
                    <a:pt x="7290" y="3759"/>
                    <a:pt x="7675" y="3724"/>
                    <a:pt x="8060" y="3724"/>
                  </a:cubicBezTo>
                  <a:cubicBezTo>
                    <a:pt x="7885" y="1627"/>
                    <a:pt x="6137" y="18"/>
                    <a:pt x="4039"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0" name="Google Shape;2470;p57"/>
            <p:cNvSpPr/>
            <p:nvPr/>
          </p:nvSpPr>
          <p:spPr>
            <a:xfrm>
              <a:off x="5080250" y="2293275"/>
              <a:ext cx="84800" cy="84800"/>
            </a:xfrm>
            <a:custGeom>
              <a:rect b="b" l="l" r="r" t="t"/>
              <a:pathLst>
                <a:path extrusionOk="0" h="3392" w="3392">
                  <a:moveTo>
                    <a:pt x="2186" y="0"/>
                  </a:moveTo>
                  <a:lnTo>
                    <a:pt x="1" y="2185"/>
                  </a:lnTo>
                  <a:lnTo>
                    <a:pt x="1207" y="3392"/>
                  </a:lnTo>
                  <a:lnTo>
                    <a:pt x="3392" y="1206"/>
                  </a:lnTo>
                  <a:lnTo>
                    <a:pt x="218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1" name="Google Shape;2471;p57"/>
            <p:cNvSpPr/>
            <p:nvPr/>
          </p:nvSpPr>
          <p:spPr>
            <a:xfrm>
              <a:off x="4722750" y="1934025"/>
              <a:ext cx="321700" cy="402300"/>
            </a:xfrm>
            <a:custGeom>
              <a:rect b="b" l="l" r="r" t="t"/>
              <a:pathLst>
                <a:path extrusionOk="0" h="16092" w="12868">
                  <a:moveTo>
                    <a:pt x="8112" y="14475"/>
                  </a:moveTo>
                  <a:cubicBezTo>
                    <a:pt x="8114" y="14476"/>
                    <a:pt x="8116" y="14478"/>
                    <a:pt x="8119" y="14479"/>
                  </a:cubicBezTo>
                  <a:lnTo>
                    <a:pt x="8119" y="14479"/>
                  </a:lnTo>
                  <a:cubicBezTo>
                    <a:pt x="8122" y="14478"/>
                    <a:pt x="8126" y="14476"/>
                    <a:pt x="8130" y="14475"/>
                  </a:cubicBezTo>
                  <a:close/>
                  <a:moveTo>
                    <a:pt x="6434" y="1"/>
                  </a:moveTo>
                  <a:cubicBezTo>
                    <a:pt x="2938" y="1"/>
                    <a:pt x="71" y="2798"/>
                    <a:pt x="1" y="6311"/>
                  </a:cubicBezTo>
                  <a:lnTo>
                    <a:pt x="1" y="9650"/>
                  </a:lnTo>
                  <a:cubicBezTo>
                    <a:pt x="1" y="13414"/>
                    <a:pt x="3096" y="16091"/>
                    <a:pt x="6446" y="16091"/>
                  </a:cubicBezTo>
                  <a:cubicBezTo>
                    <a:pt x="7592" y="16091"/>
                    <a:pt x="8768" y="15778"/>
                    <a:pt x="9860" y="15087"/>
                  </a:cubicBezTo>
                  <a:cubicBezTo>
                    <a:pt x="9251" y="15000"/>
                    <a:pt x="8659" y="14809"/>
                    <a:pt x="8119" y="14479"/>
                  </a:cubicBezTo>
                  <a:lnTo>
                    <a:pt x="8119" y="14479"/>
                  </a:lnTo>
                  <a:cubicBezTo>
                    <a:pt x="7580" y="14669"/>
                    <a:pt x="7007" y="14772"/>
                    <a:pt x="6434" y="14772"/>
                  </a:cubicBezTo>
                  <a:cubicBezTo>
                    <a:pt x="3619" y="14772"/>
                    <a:pt x="1347" y="12482"/>
                    <a:pt x="1347" y="9685"/>
                  </a:cubicBezTo>
                  <a:lnTo>
                    <a:pt x="1347" y="6224"/>
                  </a:lnTo>
                  <a:cubicBezTo>
                    <a:pt x="1347" y="3462"/>
                    <a:pt x="3549" y="1189"/>
                    <a:pt x="6329" y="1137"/>
                  </a:cubicBezTo>
                  <a:cubicBezTo>
                    <a:pt x="6372" y="1136"/>
                    <a:pt x="6416" y="1135"/>
                    <a:pt x="6459" y="1135"/>
                  </a:cubicBezTo>
                  <a:cubicBezTo>
                    <a:pt x="9163" y="1135"/>
                    <a:pt x="11401" y="3278"/>
                    <a:pt x="11521" y="6014"/>
                  </a:cubicBezTo>
                  <a:cubicBezTo>
                    <a:pt x="11993" y="6119"/>
                    <a:pt x="12447" y="6294"/>
                    <a:pt x="12867" y="6556"/>
                  </a:cubicBezTo>
                  <a:lnTo>
                    <a:pt x="12867" y="6311"/>
                  </a:lnTo>
                  <a:cubicBezTo>
                    <a:pt x="12815" y="2798"/>
                    <a:pt x="9948" y="1"/>
                    <a:pt x="643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2" name="Google Shape;2472;p57"/>
          <p:cNvGrpSpPr/>
          <p:nvPr/>
        </p:nvGrpSpPr>
        <p:grpSpPr>
          <a:xfrm>
            <a:off x="8130719" y="4148372"/>
            <a:ext cx="742998" cy="773965"/>
            <a:chOff x="3985475" y="1930525"/>
            <a:chExt cx="430075" cy="448000"/>
          </a:xfrm>
        </p:grpSpPr>
        <p:sp>
          <p:nvSpPr>
            <p:cNvPr id="2473" name="Google Shape;2473;p57"/>
            <p:cNvSpPr/>
            <p:nvPr/>
          </p:nvSpPr>
          <p:spPr>
            <a:xfrm>
              <a:off x="4148050" y="1930525"/>
              <a:ext cx="63400" cy="93550"/>
            </a:xfrm>
            <a:custGeom>
              <a:rect b="b" l="l" r="r" t="t"/>
              <a:pathLst>
                <a:path extrusionOk="0" h="3742" w="2536">
                  <a:moveTo>
                    <a:pt x="1" y="1"/>
                  </a:moveTo>
                  <a:lnTo>
                    <a:pt x="1" y="3742"/>
                  </a:lnTo>
                  <a:lnTo>
                    <a:pt x="2536" y="3742"/>
                  </a:lnTo>
                  <a:lnTo>
                    <a:pt x="2536"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4" name="Google Shape;2474;p57"/>
            <p:cNvSpPr/>
            <p:nvPr/>
          </p:nvSpPr>
          <p:spPr>
            <a:xfrm>
              <a:off x="4232850" y="2164350"/>
              <a:ext cx="182700" cy="214175"/>
            </a:xfrm>
            <a:custGeom>
              <a:rect b="b" l="l" r="r" t="t"/>
              <a:pathLst>
                <a:path extrusionOk="0" h="8567" w="7308">
                  <a:moveTo>
                    <a:pt x="5035" y="2255"/>
                  </a:moveTo>
                  <a:lnTo>
                    <a:pt x="5804" y="2955"/>
                  </a:lnTo>
                  <a:lnTo>
                    <a:pt x="3444" y="5542"/>
                  </a:lnTo>
                  <a:lnTo>
                    <a:pt x="1731" y="3934"/>
                  </a:lnTo>
                  <a:lnTo>
                    <a:pt x="2448" y="3164"/>
                  </a:lnTo>
                  <a:lnTo>
                    <a:pt x="3392" y="4038"/>
                  </a:lnTo>
                  <a:lnTo>
                    <a:pt x="5035" y="2255"/>
                  </a:lnTo>
                  <a:close/>
                  <a:moveTo>
                    <a:pt x="1853" y="0"/>
                  </a:moveTo>
                  <a:cubicBezTo>
                    <a:pt x="1451" y="787"/>
                    <a:pt x="804" y="1434"/>
                    <a:pt x="18" y="1801"/>
                  </a:cubicBezTo>
                  <a:lnTo>
                    <a:pt x="18" y="2622"/>
                  </a:lnTo>
                  <a:cubicBezTo>
                    <a:pt x="0" y="5122"/>
                    <a:pt x="1399" y="7395"/>
                    <a:pt x="3601" y="8531"/>
                  </a:cubicBezTo>
                  <a:lnTo>
                    <a:pt x="3654" y="8566"/>
                  </a:lnTo>
                  <a:lnTo>
                    <a:pt x="3706" y="8531"/>
                  </a:lnTo>
                  <a:cubicBezTo>
                    <a:pt x="5926" y="7395"/>
                    <a:pt x="7307" y="5122"/>
                    <a:pt x="7307" y="2622"/>
                  </a:cubicBezTo>
                  <a:lnTo>
                    <a:pt x="7307" y="1801"/>
                  </a:lnTo>
                  <a:cubicBezTo>
                    <a:pt x="6503" y="1434"/>
                    <a:pt x="5856" y="804"/>
                    <a:pt x="5472" y="18"/>
                  </a:cubicBezTo>
                  <a:lnTo>
                    <a:pt x="185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5" name="Google Shape;2475;p57"/>
            <p:cNvSpPr/>
            <p:nvPr/>
          </p:nvSpPr>
          <p:spPr>
            <a:xfrm>
              <a:off x="3985475" y="1930975"/>
              <a:ext cx="388550" cy="388550"/>
            </a:xfrm>
            <a:custGeom>
              <a:rect b="b" l="l" r="r" t="t"/>
              <a:pathLst>
                <a:path extrusionOk="0" h="15542" w="15542">
                  <a:moveTo>
                    <a:pt x="4791" y="10524"/>
                  </a:moveTo>
                  <a:lnTo>
                    <a:pt x="4791" y="11573"/>
                  </a:lnTo>
                  <a:lnTo>
                    <a:pt x="1906" y="11573"/>
                  </a:lnTo>
                  <a:lnTo>
                    <a:pt x="1906" y="10524"/>
                  </a:lnTo>
                  <a:close/>
                  <a:moveTo>
                    <a:pt x="4791" y="12674"/>
                  </a:moveTo>
                  <a:lnTo>
                    <a:pt x="4791" y="13706"/>
                  </a:lnTo>
                  <a:lnTo>
                    <a:pt x="1906" y="13706"/>
                  </a:lnTo>
                  <a:lnTo>
                    <a:pt x="1906" y="12674"/>
                  </a:lnTo>
                  <a:close/>
                  <a:moveTo>
                    <a:pt x="1" y="0"/>
                  </a:moveTo>
                  <a:lnTo>
                    <a:pt x="1" y="15541"/>
                  </a:lnTo>
                  <a:lnTo>
                    <a:pt x="9720" y="15541"/>
                  </a:lnTo>
                  <a:cubicBezTo>
                    <a:pt x="9143" y="14440"/>
                    <a:pt x="8846" y="13216"/>
                    <a:pt x="8846" y="11975"/>
                  </a:cubicBezTo>
                  <a:lnTo>
                    <a:pt x="8864" y="11957"/>
                  </a:lnTo>
                  <a:lnTo>
                    <a:pt x="8864" y="10402"/>
                  </a:lnTo>
                  <a:lnTo>
                    <a:pt x="9213" y="10279"/>
                  </a:lnTo>
                  <a:cubicBezTo>
                    <a:pt x="9983" y="10017"/>
                    <a:pt x="10612" y="9405"/>
                    <a:pt x="10909" y="8636"/>
                  </a:cubicBezTo>
                  <a:lnTo>
                    <a:pt x="11031" y="8286"/>
                  </a:lnTo>
                  <a:lnTo>
                    <a:pt x="15542" y="8286"/>
                  </a:lnTo>
                  <a:lnTo>
                    <a:pt x="15542" y="0"/>
                  </a:lnTo>
                  <a:lnTo>
                    <a:pt x="10087" y="0"/>
                  </a:lnTo>
                  <a:lnTo>
                    <a:pt x="10087" y="4773"/>
                  </a:lnTo>
                  <a:lnTo>
                    <a:pt x="5455" y="4773"/>
                  </a:lnTo>
                  <a:lnTo>
                    <a:pt x="545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76" name="Google Shape;2476;p57"/>
          <p:cNvGrpSpPr/>
          <p:nvPr/>
        </p:nvGrpSpPr>
        <p:grpSpPr>
          <a:xfrm>
            <a:off x="6834372" y="4149150"/>
            <a:ext cx="772410" cy="772410"/>
            <a:chOff x="3235100" y="1930975"/>
            <a:chExt cx="447100" cy="447100"/>
          </a:xfrm>
        </p:grpSpPr>
        <p:sp>
          <p:nvSpPr>
            <p:cNvPr id="2477" name="Google Shape;2477;p57"/>
            <p:cNvSpPr/>
            <p:nvPr/>
          </p:nvSpPr>
          <p:spPr>
            <a:xfrm>
              <a:off x="3593450" y="1965925"/>
              <a:ext cx="53800" cy="53775"/>
            </a:xfrm>
            <a:custGeom>
              <a:rect b="b" l="l" r="r" t="t"/>
              <a:pathLst>
                <a:path extrusionOk="0" h="2151" w="2152">
                  <a:moveTo>
                    <a:pt x="1399" y="1"/>
                  </a:moveTo>
                  <a:lnTo>
                    <a:pt x="1" y="1399"/>
                  </a:lnTo>
                  <a:lnTo>
                    <a:pt x="753" y="2151"/>
                  </a:lnTo>
                  <a:lnTo>
                    <a:pt x="2151" y="752"/>
                  </a:lnTo>
                  <a:lnTo>
                    <a:pt x="139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8" name="Google Shape;2478;p57"/>
            <p:cNvSpPr/>
            <p:nvPr/>
          </p:nvSpPr>
          <p:spPr>
            <a:xfrm>
              <a:off x="3626675" y="2026675"/>
              <a:ext cx="55525" cy="39800"/>
            </a:xfrm>
            <a:custGeom>
              <a:rect b="b" l="l" r="r" t="t"/>
              <a:pathLst>
                <a:path extrusionOk="0" h="1592" w="2221">
                  <a:moveTo>
                    <a:pt x="1924" y="1"/>
                  </a:moveTo>
                  <a:lnTo>
                    <a:pt x="1" y="578"/>
                  </a:lnTo>
                  <a:lnTo>
                    <a:pt x="298" y="1591"/>
                  </a:lnTo>
                  <a:lnTo>
                    <a:pt x="2221" y="1015"/>
                  </a:lnTo>
                  <a:lnTo>
                    <a:pt x="192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9" name="Google Shape;2479;p57"/>
            <p:cNvSpPr/>
            <p:nvPr/>
          </p:nvSpPr>
          <p:spPr>
            <a:xfrm>
              <a:off x="3546700" y="1930975"/>
              <a:ext cx="39800" cy="55525"/>
            </a:xfrm>
            <a:custGeom>
              <a:rect b="b" l="l" r="r" t="t"/>
              <a:pathLst>
                <a:path extrusionOk="0" h="2221" w="1592">
                  <a:moveTo>
                    <a:pt x="595" y="0"/>
                  </a:moveTo>
                  <a:lnTo>
                    <a:pt x="0" y="1923"/>
                  </a:lnTo>
                  <a:lnTo>
                    <a:pt x="1014" y="2220"/>
                  </a:lnTo>
                  <a:lnTo>
                    <a:pt x="1591" y="315"/>
                  </a:lnTo>
                  <a:lnTo>
                    <a:pt x="59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0" name="Google Shape;2480;p57"/>
            <p:cNvSpPr/>
            <p:nvPr/>
          </p:nvSpPr>
          <p:spPr>
            <a:xfrm>
              <a:off x="3235100" y="2251325"/>
              <a:ext cx="126750" cy="126750"/>
            </a:xfrm>
            <a:custGeom>
              <a:rect b="b" l="l" r="r" t="t"/>
              <a:pathLst>
                <a:path extrusionOk="0" h="5070" w="5070">
                  <a:moveTo>
                    <a:pt x="1486" y="0"/>
                  </a:moveTo>
                  <a:lnTo>
                    <a:pt x="0" y="1468"/>
                  </a:lnTo>
                  <a:lnTo>
                    <a:pt x="3601" y="5070"/>
                  </a:lnTo>
                  <a:lnTo>
                    <a:pt x="5070" y="3601"/>
                  </a:lnTo>
                  <a:lnTo>
                    <a:pt x="1486"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1" name="Google Shape;2481;p57"/>
            <p:cNvSpPr/>
            <p:nvPr/>
          </p:nvSpPr>
          <p:spPr>
            <a:xfrm>
              <a:off x="3458425" y="1961550"/>
              <a:ext cx="193625" cy="193200"/>
            </a:xfrm>
            <a:custGeom>
              <a:rect b="b" l="l" r="r" t="t"/>
              <a:pathLst>
                <a:path extrusionOk="0" h="7728" w="7745">
                  <a:moveTo>
                    <a:pt x="1643" y="1"/>
                  </a:moveTo>
                  <a:lnTo>
                    <a:pt x="0" y="1627"/>
                  </a:lnTo>
                  <a:lnTo>
                    <a:pt x="6101" y="7728"/>
                  </a:lnTo>
                  <a:lnTo>
                    <a:pt x="7744" y="6102"/>
                  </a:lnTo>
                  <a:lnTo>
                    <a:pt x="164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2" name="Google Shape;2482;p57"/>
            <p:cNvSpPr/>
            <p:nvPr/>
          </p:nvSpPr>
          <p:spPr>
            <a:xfrm>
              <a:off x="3399425" y="2226400"/>
              <a:ext cx="54200" cy="54225"/>
            </a:xfrm>
            <a:custGeom>
              <a:rect b="b" l="l" r="r" t="t"/>
              <a:pathLst>
                <a:path extrusionOk="0" h="2169" w="2168">
                  <a:moveTo>
                    <a:pt x="1241" y="1"/>
                  </a:moveTo>
                  <a:lnTo>
                    <a:pt x="0" y="1242"/>
                  </a:lnTo>
                  <a:lnTo>
                    <a:pt x="927" y="2168"/>
                  </a:lnTo>
                  <a:lnTo>
                    <a:pt x="2168" y="927"/>
                  </a:lnTo>
                  <a:lnTo>
                    <a:pt x="1241"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3" name="Google Shape;2483;p57"/>
            <p:cNvSpPr/>
            <p:nvPr/>
          </p:nvSpPr>
          <p:spPr>
            <a:xfrm>
              <a:off x="3290150" y="2030175"/>
              <a:ext cx="292850" cy="292400"/>
            </a:xfrm>
            <a:custGeom>
              <a:rect b="b" l="l" r="r" t="t"/>
              <a:pathLst>
                <a:path extrusionOk="0" h="11696" w="11714">
                  <a:moveTo>
                    <a:pt x="6347" y="0"/>
                  </a:moveTo>
                  <a:lnTo>
                    <a:pt x="5403" y="927"/>
                  </a:lnTo>
                  <a:lnTo>
                    <a:pt x="5263" y="1521"/>
                  </a:lnTo>
                  <a:cubicBezTo>
                    <a:pt x="5140" y="1976"/>
                    <a:pt x="5123" y="2465"/>
                    <a:pt x="5175" y="2937"/>
                  </a:cubicBezTo>
                  <a:lnTo>
                    <a:pt x="1" y="8112"/>
                  </a:lnTo>
                  <a:lnTo>
                    <a:pt x="3602" y="11695"/>
                  </a:lnTo>
                  <a:lnTo>
                    <a:pt x="4546" y="10751"/>
                  </a:lnTo>
                  <a:lnTo>
                    <a:pt x="2885" y="9091"/>
                  </a:lnTo>
                  <a:lnTo>
                    <a:pt x="5612" y="6381"/>
                  </a:lnTo>
                  <a:lnTo>
                    <a:pt x="7273" y="8042"/>
                  </a:lnTo>
                  <a:lnTo>
                    <a:pt x="8777" y="6538"/>
                  </a:lnTo>
                  <a:cubicBezTo>
                    <a:pt x="8940" y="6557"/>
                    <a:pt x="9105" y="6566"/>
                    <a:pt x="9269" y="6566"/>
                  </a:cubicBezTo>
                  <a:cubicBezTo>
                    <a:pt x="9582" y="6566"/>
                    <a:pt x="9895" y="6531"/>
                    <a:pt x="10193" y="6451"/>
                  </a:cubicBezTo>
                  <a:lnTo>
                    <a:pt x="10769" y="6329"/>
                  </a:lnTo>
                  <a:lnTo>
                    <a:pt x="11713" y="5385"/>
                  </a:lnTo>
                  <a:lnTo>
                    <a:pt x="6347"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84" name="Google Shape;2484;p57"/>
          <p:cNvGrpSpPr/>
          <p:nvPr/>
        </p:nvGrpSpPr>
        <p:grpSpPr>
          <a:xfrm>
            <a:off x="5548562" y="4169535"/>
            <a:ext cx="773922" cy="730904"/>
            <a:chOff x="2490825" y="1942775"/>
            <a:chExt cx="447975" cy="423075"/>
          </a:xfrm>
        </p:grpSpPr>
        <p:sp>
          <p:nvSpPr>
            <p:cNvPr id="2485" name="Google Shape;2485;p57"/>
            <p:cNvSpPr/>
            <p:nvPr/>
          </p:nvSpPr>
          <p:spPr>
            <a:xfrm>
              <a:off x="2680050" y="2066450"/>
              <a:ext cx="69525" cy="56400"/>
            </a:xfrm>
            <a:custGeom>
              <a:rect b="b" l="l" r="r" t="t"/>
              <a:pathLst>
                <a:path extrusionOk="0" h="2256" w="2781">
                  <a:moveTo>
                    <a:pt x="1" y="0"/>
                  </a:moveTo>
                  <a:lnTo>
                    <a:pt x="1" y="2256"/>
                  </a:lnTo>
                  <a:lnTo>
                    <a:pt x="2781" y="2256"/>
                  </a:lnTo>
                  <a:lnTo>
                    <a:pt x="278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6" name="Google Shape;2486;p57"/>
            <p:cNvSpPr/>
            <p:nvPr/>
          </p:nvSpPr>
          <p:spPr>
            <a:xfrm>
              <a:off x="2490825" y="1942775"/>
              <a:ext cx="447975" cy="237325"/>
            </a:xfrm>
            <a:custGeom>
              <a:rect b="b" l="l" r="r" t="t"/>
              <a:pathLst>
                <a:path extrusionOk="0" h="9493" w="17919">
                  <a:moveTo>
                    <a:pt x="8968" y="1294"/>
                  </a:moveTo>
                  <a:cubicBezTo>
                    <a:pt x="10087" y="1294"/>
                    <a:pt x="11014" y="2203"/>
                    <a:pt x="11014" y="3339"/>
                  </a:cubicBezTo>
                  <a:lnTo>
                    <a:pt x="11014" y="3899"/>
                  </a:lnTo>
                  <a:lnTo>
                    <a:pt x="11416" y="3899"/>
                  </a:lnTo>
                  <a:lnTo>
                    <a:pt x="11416" y="8269"/>
                  </a:lnTo>
                  <a:lnTo>
                    <a:pt x="6521" y="8269"/>
                  </a:lnTo>
                  <a:lnTo>
                    <a:pt x="6521" y="3899"/>
                  </a:lnTo>
                  <a:lnTo>
                    <a:pt x="6906" y="3899"/>
                  </a:lnTo>
                  <a:lnTo>
                    <a:pt x="6906" y="3339"/>
                  </a:lnTo>
                  <a:cubicBezTo>
                    <a:pt x="6906" y="2203"/>
                    <a:pt x="7832" y="1294"/>
                    <a:pt x="8968" y="1294"/>
                  </a:cubicBezTo>
                  <a:close/>
                  <a:moveTo>
                    <a:pt x="1" y="0"/>
                  </a:moveTo>
                  <a:lnTo>
                    <a:pt x="1" y="9493"/>
                  </a:lnTo>
                  <a:lnTo>
                    <a:pt x="17919" y="9493"/>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7" name="Google Shape;2487;p57"/>
            <p:cNvSpPr/>
            <p:nvPr/>
          </p:nvSpPr>
          <p:spPr>
            <a:xfrm>
              <a:off x="2689675" y="2001000"/>
              <a:ext cx="50275" cy="39250"/>
            </a:xfrm>
            <a:custGeom>
              <a:rect b="b" l="l" r="r" t="t"/>
              <a:pathLst>
                <a:path extrusionOk="0" h="1570" w="2011">
                  <a:moveTo>
                    <a:pt x="1006" y="1"/>
                  </a:moveTo>
                  <a:cubicBezTo>
                    <a:pt x="503" y="1"/>
                    <a:pt x="1" y="337"/>
                    <a:pt x="1" y="1010"/>
                  </a:cubicBezTo>
                  <a:lnTo>
                    <a:pt x="1" y="1570"/>
                  </a:lnTo>
                  <a:lnTo>
                    <a:pt x="2011" y="1570"/>
                  </a:lnTo>
                  <a:lnTo>
                    <a:pt x="2011" y="1010"/>
                  </a:lnTo>
                  <a:cubicBezTo>
                    <a:pt x="2011" y="337"/>
                    <a:pt x="1508" y="1"/>
                    <a:pt x="100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8" name="Google Shape;2488;p57"/>
            <p:cNvSpPr/>
            <p:nvPr/>
          </p:nvSpPr>
          <p:spPr>
            <a:xfrm>
              <a:off x="2490825" y="2206300"/>
              <a:ext cx="447975" cy="159550"/>
            </a:xfrm>
            <a:custGeom>
              <a:rect b="b" l="l" r="r" t="t"/>
              <a:pathLst>
                <a:path extrusionOk="0" h="6382" w="17919">
                  <a:moveTo>
                    <a:pt x="9475" y="595"/>
                  </a:moveTo>
                  <a:lnTo>
                    <a:pt x="9475" y="1661"/>
                  </a:lnTo>
                  <a:lnTo>
                    <a:pt x="8427" y="1661"/>
                  </a:lnTo>
                  <a:lnTo>
                    <a:pt x="8427" y="595"/>
                  </a:lnTo>
                  <a:close/>
                  <a:moveTo>
                    <a:pt x="1" y="0"/>
                  </a:moveTo>
                  <a:lnTo>
                    <a:pt x="1" y="2867"/>
                  </a:lnTo>
                  <a:lnTo>
                    <a:pt x="6661" y="2867"/>
                  </a:lnTo>
                  <a:lnTo>
                    <a:pt x="6224" y="5315"/>
                  </a:lnTo>
                  <a:lnTo>
                    <a:pt x="5280" y="5315"/>
                  </a:lnTo>
                  <a:lnTo>
                    <a:pt x="5280" y="6381"/>
                  </a:lnTo>
                  <a:lnTo>
                    <a:pt x="12657" y="6381"/>
                  </a:lnTo>
                  <a:lnTo>
                    <a:pt x="12657" y="5315"/>
                  </a:lnTo>
                  <a:lnTo>
                    <a:pt x="11696" y="5315"/>
                  </a:lnTo>
                  <a:lnTo>
                    <a:pt x="11259" y="2867"/>
                  </a:lnTo>
                  <a:lnTo>
                    <a:pt x="17919" y="2867"/>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489" name="Google Shape;2489;p57"/>
          <p:cNvSpPr/>
          <p:nvPr/>
        </p:nvSpPr>
        <p:spPr>
          <a:xfrm>
            <a:off x="4264808" y="4276472"/>
            <a:ext cx="110264" cy="145766"/>
          </a:xfrm>
          <a:custGeom>
            <a:rect b="b" l="l" r="r" t="t"/>
            <a:pathLst>
              <a:path extrusionOk="0" h="3375" w="2553">
                <a:moveTo>
                  <a:pt x="0" y="1"/>
                </a:moveTo>
                <a:lnTo>
                  <a:pt x="0" y="3374"/>
                </a:lnTo>
                <a:lnTo>
                  <a:pt x="2553" y="3374"/>
                </a:lnTo>
                <a:lnTo>
                  <a:pt x="255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490" name="Google Shape;2490;p57"/>
          <p:cNvGrpSpPr/>
          <p:nvPr/>
        </p:nvGrpSpPr>
        <p:grpSpPr>
          <a:xfrm>
            <a:off x="4293720" y="4230692"/>
            <a:ext cx="745243" cy="608590"/>
            <a:chOff x="1764475" y="1978175"/>
            <a:chExt cx="431375" cy="352275"/>
          </a:xfrm>
        </p:grpSpPr>
        <p:sp>
          <p:nvSpPr>
            <p:cNvPr id="2491" name="Google Shape;2491;p57"/>
            <p:cNvSpPr/>
            <p:nvPr/>
          </p:nvSpPr>
          <p:spPr>
            <a:xfrm>
              <a:off x="1889900" y="1978175"/>
              <a:ext cx="305950" cy="111025"/>
            </a:xfrm>
            <a:custGeom>
              <a:rect b="b" l="l" r="r" t="t"/>
              <a:pathLst>
                <a:path extrusionOk="0" h="4441" w="12238">
                  <a:moveTo>
                    <a:pt x="9773" y="0"/>
                  </a:moveTo>
                  <a:lnTo>
                    <a:pt x="9773" y="1067"/>
                  </a:lnTo>
                  <a:lnTo>
                    <a:pt x="1" y="1067"/>
                  </a:lnTo>
                  <a:lnTo>
                    <a:pt x="1" y="4440"/>
                  </a:lnTo>
                  <a:lnTo>
                    <a:pt x="12238" y="4440"/>
                  </a:lnTo>
                  <a:lnTo>
                    <a:pt x="12238" y="1067"/>
                  </a:lnTo>
                  <a:lnTo>
                    <a:pt x="10822" y="1067"/>
                  </a:lnTo>
                  <a:lnTo>
                    <a:pt x="1082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2" name="Google Shape;2492;p57"/>
            <p:cNvSpPr/>
            <p:nvPr/>
          </p:nvSpPr>
          <p:spPr>
            <a:xfrm>
              <a:off x="1837900" y="2004825"/>
              <a:ext cx="25375" cy="84375"/>
            </a:xfrm>
            <a:custGeom>
              <a:rect b="b" l="l" r="r" t="t"/>
              <a:pathLst>
                <a:path extrusionOk="0" h="3375" w="1015">
                  <a:moveTo>
                    <a:pt x="0" y="1"/>
                  </a:moveTo>
                  <a:lnTo>
                    <a:pt x="0" y="3374"/>
                  </a:lnTo>
                  <a:lnTo>
                    <a:pt x="1014" y="3374"/>
                  </a:lnTo>
                  <a:lnTo>
                    <a:pt x="101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3" name="Google Shape;2493;p57"/>
            <p:cNvSpPr/>
            <p:nvPr/>
          </p:nvSpPr>
          <p:spPr>
            <a:xfrm>
              <a:off x="1764475" y="2115400"/>
              <a:ext cx="411275" cy="215050"/>
            </a:xfrm>
            <a:custGeom>
              <a:rect b="b" l="l" r="r" t="t"/>
              <a:pathLst>
                <a:path extrusionOk="0" h="8602" w="16451">
                  <a:moveTo>
                    <a:pt x="8339" y="2098"/>
                  </a:moveTo>
                  <a:lnTo>
                    <a:pt x="8007" y="3287"/>
                  </a:lnTo>
                  <a:cubicBezTo>
                    <a:pt x="7937" y="3549"/>
                    <a:pt x="7692" y="3741"/>
                    <a:pt x="7413" y="3741"/>
                  </a:cubicBezTo>
                  <a:lnTo>
                    <a:pt x="5839" y="3741"/>
                  </a:lnTo>
                  <a:lnTo>
                    <a:pt x="6206" y="2098"/>
                  </a:lnTo>
                  <a:close/>
                  <a:moveTo>
                    <a:pt x="1" y="0"/>
                  </a:moveTo>
                  <a:lnTo>
                    <a:pt x="1" y="2098"/>
                  </a:lnTo>
                  <a:lnTo>
                    <a:pt x="1312" y="2098"/>
                  </a:lnTo>
                  <a:lnTo>
                    <a:pt x="298" y="6678"/>
                  </a:lnTo>
                  <a:cubicBezTo>
                    <a:pt x="88" y="7657"/>
                    <a:pt x="840" y="8601"/>
                    <a:pt x="1854" y="8601"/>
                  </a:cubicBezTo>
                  <a:lnTo>
                    <a:pt x="4773" y="8601"/>
                  </a:lnTo>
                  <a:lnTo>
                    <a:pt x="5612" y="4790"/>
                  </a:lnTo>
                  <a:lnTo>
                    <a:pt x="7430" y="4790"/>
                  </a:lnTo>
                  <a:cubicBezTo>
                    <a:pt x="8164" y="4790"/>
                    <a:pt x="8829" y="4283"/>
                    <a:pt x="9038" y="3567"/>
                  </a:cubicBezTo>
                  <a:lnTo>
                    <a:pt x="9440" y="2098"/>
                  </a:lnTo>
                  <a:lnTo>
                    <a:pt x="16451" y="2098"/>
                  </a:lnTo>
                  <a:lnTo>
                    <a:pt x="16451"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94" name="Google Shape;2494;p57"/>
          <p:cNvGrpSpPr/>
          <p:nvPr/>
        </p:nvGrpSpPr>
        <p:grpSpPr>
          <a:xfrm>
            <a:off x="3032097" y="4149150"/>
            <a:ext cx="671259" cy="773922"/>
            <a:chOff x="1034200" y="1930975"/>
            <a:chExt cx="388550" cy="447975"/>
          </a:xfrm>
        </p:grpSpPr>
        <p:sp>
          <p:nvSpPr>
            <p:cNvPr id="2495" name="Google Shape;2495;p57"/>
            <p:cNvSpPr/>
            <p:nvPr/>
          </p:nvSpPr>
          <p:spPr>
            <a:xfrm>
              <a:off x="1206375" y="2066675"/>
              <a:ext cx="43750" cy="33450"/>
            </a:xfrm>
            <a:custGeom>
              <a:rect b="b" l="l" r="r" t="t"/>
              <a:pathLst>
                <a:path extrusionOk="0" h="1338" w="1750">
                  <a:moveTo>
                    <a:pt x="875" y="0"/>
                  </a:moveTo>
                  <a:cubicBezTo>
                    <a:pt x="438" y="0"/>
                    <a:pt x="1" y="289"/>
                    <a:pt x="1" y="865"/>
                  </a:cubicBezTo>
                  <a:lnTo>
                    <a:pt x="1" y="1337"/>
                  </a:lnTo>
                  <a:lnTo>
                    <a:pt x="1749" y="1337"/>
                  </a:lnTo>
                  <a:lnTo>
                    <a:pt x="1749" y="865"/>
                  </a:lnTo>
                  <a:cubicBezTo>
                    <a:pt x="1749" y="289"/>
                    <a:pt x="1312" y="0"/>
                    <a:pt x="875"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6" name="Google Shape;2496;p57"/>
            <p:cNvSpPr/>
            <p:nvPr/>
          </p:nvSpPr>
          <p:spPr>
            <a:xfrm>
              <a:off x="1197650" y="2126325"/>
              <a:ext cx="61650" cy="49400"/>
            </a:xfrm>
            <a:custGeom>
              <a:rect b="b" l="l" r="r" t="t"/>
              <a:pathLst>
                <a:path extrusionOk="0" h="1976" w="2466">
                  <a:moveTo>
                    <a:pt x="0" y="0"/>
                  </a:moveTo>
                  <a:lnTo>
                    <a:pt x="0" y="1976"/>
                  </a:lnTo>
                  <a:lnTo>
                    <a:pt x="2465" y="1976"/>
                  </a:lnTo>
                  <a:lnTo>
                    <a:pt x="246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7" name="Google Shape;2497;p57"/>
            <p:cNvSpPr/>
            <p:nvPr/>
          </p:nvSpPr>
          <p:spPr>
            <a:xfrm>
              <a:off x="1034200" y="1930975"/>
              <a:ext cx="388550" cy="447975"/>
            </a:xfrm>
            <a:custGeom>
              <a:rect b="b" l="l" r="r" t="t"/>
              <a:pathLst>
                <a:path extrusionOk="0" h="17919" w="15542">
                  <a:moveTo>
                    <a:pt x="10576" y="1923"/>
                  </a:moveTo>
                  <a:lnTo>
                    <a:pt x="10734" y="2185"/>
                  </a:lnTo>
                  <a:cubicBezTo>
                    <a:pt x="11363" y="3217"/>
                    <a:pt x="12255" y="4091"/>
                    <a:pt x="13321" y="4703"/>
                  </a:cubicBezTo>
                  <a:lnTo>
                    <a:pt x="13566" y="4860"/>
                  </a:lnTo>
                  <a:lnTo>
                    <a:pt x="13583" y="5891"/>
                  </a:lnTo>
                  <a:cubicBezTo>
                    <a:pt x="13583" y="7849"/>
                    <a:pt x="13059" y="9772"/>
                    <a:pt x="12097" y="11468"/>
                  </a:cubicBezTo>
                  <a:cubicBezTo>
                    <a:pt x="11118" y="13164"/>
                    <a:pt x="9720" y="14562"/>
                    <a:pt x="8042" y="15541"/>
                  </a:cubicBezTo>
                  <a:lnTo>
                    <a:pt x="7779" y="15698"/>
                  </a:lnTo>
                  <a:lnTo>
                    <a:pt x="7500" y="15541"/>
                  </a:lnTo>
                  <a:cubicBezTo>
                    <a:pt x="4073" y="13548"/>
                    <a:pt x="1958" y="9860"/>
                    <a:pt x="1976" y="5891"/>
                  </a:cubicBezTo>
                  <a:lnTo>
                    <a:pt x="1976" y="4860"/>
                  </a:lnTo>
                  <a:lnTo>
                    <a:pt x="2220" y="4703"/>
                  </a:lnTo>
                  <a:cubicBezTo>
                    <a:pt x="3287" y="4073"/>
                    <a:pt x="4161" y="3217"/>
                    <a:pt x="4825" y="2185"/>
                  </a:cubicBezTo>
                  <a:lnTo>
                    <a:pt x="4965" y="1923"/>
                  </a:lnTo>
                  <a:close/>
                  <a:moveTo>
                    <a:pt x="3671" y="0"/>
                  </a:moveTo>
                  <a:lnTo>
                    <a:pt x="3549" y="332"/>
                  </a:lnTo>
                  <a:cubicBezTo>
                    <a:pt x="2990" y="1783"/>
                    <a:pt x="1818" y="2902"/>
                    <a:pt x="367" y="3427"/>
                  </a:cubicBezTo>
                  <a:lnTo>
                    <a:pt x="0" y="3549"/>
                  </a:lnTo>
                  <a:lnTo>
                    <a:pt x="0" y="5979"/>
                  </a:lnTo>
                  <a:cubicBezTo>
                    <a:pt x="0" y="10839"/>
                    <a:pt x="2710" y="15279"/>
                    <a:pt x="7028" y="17516"/>
                  </a:cubicBezTo>
                  <a:lnTo>
                    <a:pt x="7779" y="17919"/>
                  </a:lnTo>
                  <a:lnTo>
                    <a:pt x="8514" y="17516"/>
                  </a:lnTo>
                  <a:cubicBezTo>
                    <a:pt x="12832" y="15296"/>
                    <a:pt x="15541" y="10839"/>
                    <a:pt x="15541" y="5979"/>
                  </a:cubicBezTo>
                  <a:lnTo>
                    <a:pt x="15541" y="3549"/>
                  </a:lnTo>
                  <a:lnTo>
                    <a:pt x="15192" y="3427"/>
                  </a:lnTo>
                  <a:cubicBezTo>
                    <a:pt x="13723" y="2902"/>
                    <a:pt x="12552" y="1783"/>
                    <a:pt x="11992" y="332"/>
                  </a:cubicBezTo>
                  <a:lnTo>
                    <a:pt x="1187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8" name="Google Shape;2498;p57"/>
            <p:cNvSpPr/>
            <p:nvPr/>
          </p:nvSpPr>
          <p:spPr>
            <a:xfrm>
              <a:off x="1109375" y="2005275"/>
              <a:ext cx="238200" cy="287575"/>
            </a:xfrm>
            <a:custGeom>
              <a:rect b="b" l="l" r="r" t="t"/>
              <a:pathLst>
                <a:path extrusionOk="0" h="11503" w="9528">
                  <a:moveTo>
                    <a:pt x="4772" y="1416"/>
                  </a:moveTo>
                  <a:cubicBezTo>
                    <a:pt x="5821" y="1416"/>
                    <a:pt x="6695" y="2273"/>
                    <a:pt x="6695" y="3339"/>
                  </a:cubicBezTo>
                  <a:lnTo>
                    <a:pt x="6695" y="3793"/>
                  </a:lnTo>
                  <a:lnTo>
                    <a:pt x="7045" y="3793"/>
                  </a:lnTo>
                  <a:lnTo>
                    <a:pt x="7045" y="7867"/>
                  </a:lnTo>
                  <a:lnTo>
                    <a:pt x="2482" y="7867"/>
                  </a:lnTo>
                  <a:lnTo>
                    <a:pt x="2482" y="3793"/>
                  </a:lnTo>
                  <a:lnTo>
                    <a:pt x="2832" y="3793"/>
                  </a:lnTo>
                  <a:lnTo>
                    <a:pt x="2832" y="3339"/>
                  </a:lnTo>
                  <a:cubicBezTo>
                    <a:pt x="2832" y="2273"/>
                    <a:pt x="3706" y="1416"/>
                    <a:pt x="4772" y="1416"/>
                  </a:cubicBezTo>
                  <a:close/>
                  <a:moveTo>
                    <a:pt x="2552" y="0"/>
                  </a:moveTo>
                  <a:cubicBezTo>
                    <a:pt x="1888" y="996"/>
                    <a:pt x="1014" y="1836"/>
                    <a:pt x="18" y="2482"/>
                  </a:cubicBezTo>
                  <a:lnTo>
                    <a:pt x="18" y="2919"/>
                  </a:lnTo>
                  <a:cubicBezTo>
                    <a:pt x="0" y="6416"/>
                    <a:pt x="1801" y="9667"/>
                    <a:pt x="4772" y="11503"/>
                  </a:cubicBezTo>
                  <a:cubicBezTo>
                    <a:pt x="7727" y="9667"/>
                    <a:pt x="9527" y="6416"/>
                    <a:pt x="9510" y="2919"/>
                  </a:cubicBezTo>
                  <a:lnTo>
                    <a:pt x="9510" y="2482"/>
                  </a:lnTo>
                  <a:cubicBezTo>
                    <a:pt x="8513" y="1836"/>
                    <a:pt x="7639" y="996"/>
                    <a:pt x="6975" y="18"/>
                  </a:cubicBezTo>
                  <a:lnTo>
                    <a:pt x="697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499" name="Google Shape;2499;p57"/>
          <p:cNvGrpSpPr/>
          <p:nvPr/>
        </p:nvGrpSpPr>
        <p:grpSpPr>
          <a:xfrm>
            <a:off x="14624638" y="2950195"/>
            <a:ext cx="591228" cy="772410"/>
            <a:chOff x="7744400" y="1236975"/>
            <a:chExt cx="342225" cy="447100"/>
          </a:xfrm>
        </p:grpSpPr>
        <p:sp>
          <p:nvSpPr>
            <p:cNvPr id="2500" name="Google Shape;2500;p57"/>
            <p:cNvSpPr/>
            <p:nvPr/>
          </p:nvSpPr>
          <p:spPr>
            <a:xfrm>
              <a:off x="7930150" y="1405225"/>
              <a:ext cx="156475" cy="198425"/>
            </a:xfrm>
            <a:custGeom>
              <a:rect b="b" l="l" r="r" t="t"/>
              <a:pathLst>
                <a:path extrusionOk="0" h="7937" w="6259">
                  <a:moveTo>
                    <a:pt x="0" y="0"/>
                  </a:moveTo>
                  <a:lnTo>
                    <a:pt x="0" y="6661"/>
                  </a:lnTo>
                  <a:lnTo>
                    <a:pt x="507" y="6661"/>
                  </a:lnTo>
                  <a:lnTo>
                    <a:pt x="507" y="7937"/>
                  </a:lnTo>
                  <a:lnTo>
                    <a:pt x="5752" y="7937"/>
                  </a:lnTo>
                  <a:lnTo>
                    <a:pt x="5752" y="6661"/>
                  </a:lnTo>
                  <a:lnTo>
                    <a:pt x="6259" y="6661"/>
                  </a:lnTo>
                  <a:lnTo>
                    <a:pt x="625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1" name="Google Shape;2501;p57"/>
            <p:cNvSpPr/>
            <p:nvPr/>
          </p:nvSpPr>
          <p:spPr>
            <a:xfrm>
              <a:off x="7948075" y="1236975"/>
              <a:ext cx="120625" cy="142050"/>
            </a:xfrm>
            <a:custGeom>
              <a:rect b="b" l="l" r="r" t="t"/>
              <a:pathLst>
                <a:path extrusionOk="0" h="5682" w="4825">
                  <a:moveTo>
                    <a:pt x="2413" y="0"/>
                  </a:moveTo>
                  <a:lnTo>
                    <a:pt x="2098" y="227"/>
                  </a:lnTo>
                  <a:cubicBezTo>
                    <a:pt x="1661" y="542"/>
                    <a:pt x="1294" y="927"/>
                    <a:pt x="979" y="1381"/>
                  </a:cubicBezTo>
                  <a:cubicBezTo>
                    <a:pt x="332" y="2308"/>
                    <a:pt x="0" y="3426"/>
                    <a:pt x="18" y="4563"/>
                  </a:cubicBezTo>
                  <a:lnTo>
                    <a:pt x="18" y="5681"/>
                  </a:lnTo>
                  <a:lnTo>
                    <a:pt x="4825" y="5681"/>
                  </a:lnTo>
                  <a:lnTo>
                    <a:pt x="4825" y="4563"/>
                  </a:lnTo>
                  <a:cubicBezTo>
                    <a:pt x="4825" y="3426"/>
                    <a:pt x="4493" y="2325"/>
                    <a:pt x="3846" y="1381"/>
                  </a:cubicBezTo>
                  <a:cubicBezTo>
                    <a:pt x="3549" y="944"/>
                    <a:pt x="3164" y="542"/>
                    <a:pt x="2727" y="227"/>
                  </a:cubicBezTo>
                  <a:lnTo>
                    <a:pt x="24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2" name="Google Shape;2502;p57"/>
            <p:cNvSpPr/>
            <p:nvPr/>
          </p:nvSpPr>
          <p:spPr>
            <a:xfrm>
              <a:off x="7930150" y="1629850"/>
              <a:ext cx="156475" cy="54225"/>
            </a:xfrm>
            <a:custGeom>
              <a:rect b="b" l="l" r="r" t="t"/>
              <a:pathLst>
                <a:path extrusionOk="0" h="2169" w="6259">
                  <a:moveTo>
                    <a:pt x="0" y="1"/>
                  </a:moveTo>
                  <a:lnTo>
                    <a:pt x="0" y="2168"/>
                  </a:lnTo>
                  <a:lnTo>
                    <a:pt x="6259" y="2168"/>
                  </a:lnTo>
                  <a:lnTo>
                    <a:pt x="62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3" name="Google Shape;2503;p57"/>
            <p:cNvSpPr/>
            <p:nvPr/>
          </p:nvSpPr>
          <p:spPr>
            <a:xfrm>
              <a:off x="7744400" y="1405225"/>
              <a:ext cx="156500" cy="198425"/>
            </a:xfrm>
            <a:custGeom>
              <a:rect b="b" l="l" r="r" t="t"/>
              <a:pathLst>
                <a:path extrusionOk="0" h="7937" w="6260">
                  <a:moveTo>
                    <a:pt x="1" y="0"/>
                  </a:moveTo>
                  <a:lnTo>
                    <a:pt x="1" y="6661"/>
                  </a:lnTo>
                  <a:lnTo>
                    <a:pt x="508" y="6661"/>
                  </a:lnTo>
                  <a:lnTo>
                    <a:pt x="508" y="7937"/>
                  </a:lnTo>
                  <a:lnTo>
                    <a:pt x="5752" y="7937"/>
                  </a:lnTo>
                  <a:lnTo>
                    <a:pt x="5752" y="6661"/>
                  </a:lnTo>
                  <a:lnTo>
                    <a:pt x="6259" y="6661"/>
                  </a:lnTo>
                  <a:lnTo>
                    <a:pt x="625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4" name="Google Shape;2504;p57"/>
            <p:cNvSpPr/>
            <p:nvPr/>
          </p:nvSpPr>
          <p:spPr>
            <a:xfrm>
              <a:off x="7762325" y="1236975"/>
              <a:ext cx="120650" cy="142050"/>
            </a:xfrm>
            <a:custGeom>
              <a:rect b="b" l="l" r="r" t="t"/>
              <a:pathLst>
                <a:path extrusionOk="0" h="5682" w="4826">
                  <a:moveTo>
                    <a:pt x="2413" y="0"/>
                  </a:moveTo>
                  <a:lnTo>
                    <a:pt x="2098" y="227"/>
                  </a:lnTo>
                  <a:cubicBezTo>
                    <a:pt x="1661" y="542"/>
                    <a:pt x="1294" y="927"/>
                    <a:pt x="979" y="1381"/>
                  </a:cubicBezTo>
                  <a:cubicBezTo>
                    <a:pt x="333" y="2308"/>
                    <a:pt x="1" y="3426"/>
                    <a:pt x="18" y="4563"/>
                  </a:cubicBezTo>
                  <a:lnTo>
                    <a:pt x="18" y="5681"/>
                  </a:lnTo>
                  <a:lnTo>
                    <a:pt x="4825" y="5681"/>
                  </a:lnTo>
                  <a:lnTo>
                    <a:pt x="4825" y="4563"/>
                  </a:lnTo>
                  <a:cubicBezTo>
                    <a:pt x="4825" y="3426"/>
                    <a:pt x="4476" y="2325"/>
                    <a:pt x="3846" y="1381"/>
                  </a:cubicBezTo>
                  <a:cubicBezTo>
                    <a:pt x="3532" y="944"/>
                    <a:pt x="3165" y="542"/>
                    <a:pt x="2728" y="227"/>
                  </a:cubicBezTo>
                  <a:lnTo>
                    <a:pt x="24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5" name="Google Shape;2505;p57"/>
            <p:cNvSpPr/>
            <p:nvPr/>
          </p:nvSpPr>
          <p:spPr>
            <a:xfrm>
              <a:off x="7744400" y="1629850"/>
              <a:ext cx="156500" cy="54225"/>
            </a:xfrm>
            <a:custGeom>
              <a:rect b="b" l="l" r="r" t="t"/>
              <a:pathLst>
                <a:path extrusionOk="0" h="2169" w="6260">
                  <a:moveTo>
                    <a:pt x="1" y="1"/>
                  </a:moveTo>
                  <a:lnTo>
                    <a:pt x="1" y="2168"/>
                  </a:lnTo>
                  <a:lnTo>
                    <a:pt x="6259" y="2168"/>
                  </a:lnTo>
                  <a:lnTo>
                    <a:pt x="62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06" name="Google Shape;2506;p57"/>
          <p:cNvGrpSpPr/>
          <p:nvPr/>
        </p:nvGrpSpPr>
        <p:grpSpPr>
          <a:xfrm>
            <a:off x="13231631" y="2951664"/>
            <a:ext cx="801131" cy="771848"/>
            <a:chOff x="6938075" y="1237825"/>
            <a:chExt cx="463725" cy="446775"/>
          </a:xfrm>
        </p:grpSpPr>
        <p:sp>
          <p:nvSpPr>
            <p:cNvPr id="2507" name="Google Shape;2507;p57"/>
            <p:cNvSpPr/>
            <p:nvPr/>
          </p:nvSpPr>
          <p:spPr>
            <a:xfrm>
              <a:off x="7119000" y="1424000"/>
              <a:ext cx="105800" cy="100550"/>
            </a:xfrm>
            <a:custGeom>
              <a:rect b="b" l="l" r="r" t="t"/>
              <a:pathLst>
                <a:path extrusionOk="0" h="4022" w="4232">
                  <a:moveTo>
                    <a:pt x="2116" y="1"/>
                  </a:moveTo>
                  <a:lnTo>
                    <a:pt x="1469" y="1312"/>
                  </a:lnTo>
                  <a:lnTo>
                    <a:pt x="1" y="1539"/>
                  </a:lnTo>
                  <a:lnTo>
                    <a:pt x="1067" y="2571"/>
                  </a:lnTo>
                  <a:lnTo>
                    <a:pt x="805" y="4022"/>
                  </a:lnTo>
                  <a:lnTo>
                    <a:pt x="2116" y="3340"/>
                  </a:lnTo>
                  <a:lnTo>
                    <a:pt x="3427" y="4022"/>
                  </a:lnTo>
                  <a:lnTo>
                    <a:pt x="3183" y="2571"/>
                  </a:lnTo>
                  <a:lnTo>
                    <a:pt x="4231" y="1539"/>
                  </a:lnTo>
                  <a:lnTo>
                    <a:pt x="2781" y="1312"/>
                  </a:lnTo>
                  <a:lnTo>
                    <a:pt x="2116" y="1"/>
                  </a:lnTo>
                  <a:close/>
                  <a:moveTo>
                    <a:pt x="805" y="4022"/>
                  </a:moveTo>
                  <a:lnTo>
                    <a:pt x="805" y="4022"/>
                  </a:lnTo>
                  <a:lnTo>
                    <a:pt x="805" y="4022"/>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08" name="Google Shape;2508;p57"/>
            <p:cNvSpPr/>
            <p:nvPr/>
          </p:nvSpPr>
          <p:spPr>
            <a:xfrm>
              <a:off x="6938075" y="1237825"/>
              <a:ext cx="463725" cy="446775"/>
            </a:xfrm>
            <a:custGeom>
              <a:rect b="b" l="l" r="r" t="t"/>
              <a:pathLst>
                <a:path extrusionOk="0" h="17871" w="18549">
                  <a:moveTo>
                    <a:pt x="9353" y="5071"/>
                  </a:moveTo>
                  <a:lnTo>
                    <a:pt x="10699" y="7815"/>
                  </a:lnTo>
                  <a:lnTo>
                    <a:pt x="13706" y="8252"/>
                  </a:lnTo>
                  <a:lnTo>
                    <a:pt x="11538" y="10367"/>
                  </a:lnTo>
                  <a:lnTo>
                    <a:pt x="12045" y="13374"/>
                  </a:lnTo>
                  <a:lnTo>
                    <a:pt x="9353" y="11958"/>
                  </a:lnTo>
                  <a:lnTo>
                    <a:pt x="6661" y="13374"/>
                  </a:lnTo>
                  <a:lnTo>
                    <a:pt x="7168" y="10367"/>
                  </a:lnTo>
                  <a:lnTo>
                    <a:pt x="4983" y="8252"/>
                  </a:lnTo>
                  <a:lnTo>
                    <a:pt x="8007" y="7815"/>
                  </a:lnTo>
                  <a:lnTo>
                    <a:pt x="9353" y="5071"/>
                  </a:lnTo>
                  <a:close/>
                  <a:moveTo>
                    <a:pt x="9353" y="1"/>
                  </a:moveTo>
                  <a:cubicBezTo>
                    <a:pt x="7727" y="1"/>
                    <a:pt x="6923" y="1976"/>
                    <a:pt x="8095" y="3113"/>
                  </a:cubicBezTo>
                  <a:lnTo>
                    <a:pt x="6661" y="5997"/>
                  </a:lnTo>
                  <a:lnTo>
                    <a:pt x="3707" y="6434"/>
                  </a:lnTo>
                  <a:cubicBezTo>
                    <a:pt x="3343" y="5925"/>
                    <a:pt x="2789" y="5677"/>
                    <a:pt x="2238" y="5677"/>
                  </a:cubicBezTo>
                  <a:cubicBezTo>
                    <a:pt x="1597" y="5677"/>
                    <a:pt x="959" y="6013"/>
                    <a:pt x="630" y="6661"/>
                  </a:cubicBezTo>
                  <a:cubicBezTo>
                    <a:pt x="1" y="7868"/>
                    <a:pt x="875" y="9318"/>
                    <a:pt x="2238" y="9318"/>
                  </a:cubicBezTo>
                  <a:cubicBezTo>
                    <a:pt x="2501" y="9318"/>
                    <a:pt x="2745" y="9266"/>
                    <a:pt x="2990" y="9161"/>
                  </a:cubicBezTo>
                  <a:lnTo>
                    <a:pt x="5000" y="11119"/>
                  </a:lnTo>
                  <a:lnTo>
                    <a:pt x="4458" y="14283"/>
                  </a:lnTo>
                  <a:cubicBezTo>
                    <a:pt x="2973" y="14598"/>
                    <a:pt x="2501" y="16503"/>
                    <a:pt x="3689" y="17465"/>
                  </a:cubicBezTo>
                  <a:cubicBezTo>
                    <a:pt x="4036" y="17745"/>
                    <a:pt x="4431" y="17871"/>
                    <a:pt x="4817" y="17871"/>
                  </a:cubicBezTo>
                  <a:cubicBezTo>
                    <a:pt x="5757" y="17871"/>
                    <a:pt x="6644" y="17127"/>
                    <a:pt x="6644" y="16049"/>
                  </a:cubicBezTo>
                  <a:cubicBezTo>
                    <a:pt x="6644" y="15944"/>
                    <a:pt x="6644" y="15822"/>
                    <a:pt x="6626" y="15717"/>
                  </a:cubicBezTo>
                  <a:lnTo>
                    <a:pt x="9353" y="14283"/>
                  </a:lnTo>
                  <a:lnTo>
                    <a:pt x="12080" y="15699"/>
                  </a:lnTo>
                  <a:cubicBezTo>
                    <a:pt x="12045" y="15804"/>
                    <a:pt x="12045" y="15926"/>
                    <a:pt x="12045" y="16049"/>
                  </a:cubicBezTo>
                  <a:cubicBezTo>
                    <a:pt x="12045" y="17127"/>
                    <a:pt x="12933" y="17863"/>
                    <a:pt x="13868" y="17863"/>
                  </a:cubicBezTo>
                  <a:cubicBezTo>
                    <a:pt x="14251" y="17863"/>
                    <a:pt x="14642" y="17739"/>
                    <a:pt x="14982" y="17465"/>
                  </a:cubicBezTo>
                  <a:cubicBezTo>
                    <a:pt x="16171" y="16503"/>
                    <a:pt x="15734" y="14598"/>
                    <a:pt x="14248" y="14266"/>
                  </a:cubicBezTo>
                  <a:lnTo>
                    <a:pt x="13706" y="11119"/>
                  </a:lnTo>
                  <a:lnTo>
                    <a:pt x="15751" y="9126"/>
                  </a:lnTo>
                  <a:cubicBezTo>
                    <a:pt x="16000" y="9242"/>
                    <a:pt x="16259" y="9297"/>
                    <a:pt x="16513" y="9297"/>
                  </a:cubicBezTo>
                  <a:cubicBezTo>
                    <a:pt x="17327" y="9297"/>
                    <a:pt x="18086" y="8738"/>
                    <a:pt x="18286" y="7885"/>
                  </a:cubicBezTo>
                  <a:cubicBezTo>
                    <a:pt x="18548" y="6749"/>
                    <a:pt x="17674" y="5665"/>
                    <a:pt x="16521" y="5665"/>
                  </a:cubicBezTo>
                  <a:lnTo>
                    <a:pt x="16521" y="5682"/>
                  </a:lnTo>
                  <a:cubicBezTo>
                    <a:pt x="15944" y="5682"/>
                    <a:pt x="15384" y="5962"/>
                    <a:pt x="15052" y="6434"/>
                  </a:cubicBezTo>
                  <a:lnTo>
                    <a:pt x="12045" y="5997"/>
                  </a:lnTo>
                  <a:lnTo>
                    <a:pt x="10612" y="3113"/>
                  </a:lnTo>
                  <a:cubicBezTo>
                    <a:pt x="11783" y="1976"/>
                    <a:pt x="10979" y="1"/>
                    <a:pt x="9353"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09" name="Google Shape;2509;p57"/>
          <p:cNvGrpSpPr/>
          <p:nvPr/>
        </p:nvGrpSpPr>
        <p:grpSpPr>
          <a:xfrm>
            <a:off x="11966207" y="3010575"/>
            <a:ext cx="773965" cy="653119"/>
            <a:chOff x="6205600" y="1271925"/>
            <a:chExt cx="448000" cy="378050"/>
          </a:xfrm>
        </p:grpSpPr>
        <p:sp>
          <p:nvSpPr>
            <p:cNvPr id="2510" name="Google Shape;2510;p57"/>
            <p:cNvSpPr/>
            <p:nvPr/>
          </p:nvSpPr>
          <p:spPr>
            <a:xfrm>
              <a:off x="6271175" y="1537200"/>
              <a:ext cx="164350" cy="44175"/>
            </a:xfrm>
            <a:custGeom>
              <a:rect b="b" l="l" r="r" t="t"/>
              <a:pathLst>
                <a:path extrusionOk="0" h="1767" w="6574">
                  <a:moveTo>
                    <a:pt x="0" y="1"/>
                  </a:moveTo>
                  <a:lnTo>
                    <a:pt x="0" y="1766"/>
                  </a:lnTo>
                  <a:lnTo>
                    <a:pt x="6573" y="1766"/>
                  </a:lnTo>
                  <a:lnTo>
                    <a:pt x="6573" y="18"/>
                  </a:lnTo>
                  <a:cubicBezTo>
                    <a:pt x="6311" y="158"/>
                    <a:pt x="5996" y="228"/>
                    <a:pt x="5699" y="228"/>
                  </a:cubicBezTo>
                  <a:lnTo>
                    <a:pt x="5699" y="210"/>
                  </a:lnTo>
                  <a:lnTo>
                    <a:pt x="874" y="210"/>
                  </a:lnTo>
                  <a:cubicBezTo>
                    <a:pt x="577" y="210"/>
                    <a:pt x="262" y="140"/>
                    <a:pt x="0"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1" name="Google Shape;2511;p57"/>
            <p:cNvSpPr/>
            <p:nvPr/>
          </p:nvSpPr>
          <p:spPr>
            <a:xfrm>
              <a:off x="6384350" y="1472450"/>
              <a:ext cx="51175" cy="43800"/>
            </a:xfrm>
            <a:custGeom>
              <a:rect b="b" l="l" r="r" t="t"/>
              <a:pathLst>
                <a:path extrusionOk="0" h="1752" w="2047">
                  <a:moveTo>
                    <a:pt x="1168" y="1"/>
                  </a:moveTo>
                  <a:cubicBezTo>
                    <a:pt x="950" y="1"/>
                    <a:pt x="726" y="83"/>
                    <a:pt x="543" y="266"/>
                  </a:cubicBezTo>
                  <a:cubicBezTo>
                    <a:pt x="1" y="808"/>
                    <a:pt x="385" y="1752"/>
                    <a:pt x="1172" y="1752"/>
                  </a:cubicBezTo>
                  <a:cubicBezTo>
                    <a:pt x="1644" y="1752"/>
                    <a:pt x="2046" y="1349"/>
                    <a:pt x="2046" y="877"/>
                  </a:cubicBezTo>
                  <a:cubicBezTo>
                    <a:pt x="2046" y="348"/>
                    <a:pt x="1619" y="1"/>
                    <a:pt x="1168"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2" name="Google Shape;2512;p57"/>
            <p:cNvSpPr/>
            <p:nvPr/>
          </p:nvSpPr>
          <p:spPr>
            <a:xfrm>
              <a:off x="6335850" y="1472525"/>
              <a:ext cx="34975" cy="43725"/>
            </a:xfrm>
            <a:custGeom>
              <a:rect b="b" l="l" r="r" t="t"/>
              <a:pathLst>
                <a:path extrusionOk="0" h="1749" w="1399">
                  <a:moveTo>
                    <a:pt x="0" y="0"/>
                  </a:moveTo>
                  <a:cubicBezTo>
                    <a:pt x="280" y="542"/>
                    <a:pt x="280" y="1207"/>
                    <a:pt x="0" y="1749"/>
                  </a:cubicBezTo>
                  <a:lnTo>
                    <a:pt x="1399" y="1749"/>
                  </a:lnTo>
                  <a:cubicBezTo>
                    <a:pt x="1119" y="1207"/>
                    <a:pt x="1119" y="542"/>
                    <a:pt x="1399"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3" name="Google Shape;2513;p57"/>
            <p:cNvSpPr/>
            <p:nvPr/>
          </p:nvSpPr>
          <p:spPr>
            <a:xfrm>
              <a:off x="6248450" y="1271925"/>
              <a:ext cx="76500" cy="48975"/>
            </a:xfrm>
            <a:custGeom>
              <a:rect b="b" l="l" r="r" t="t"/>
              <a:pathLst>
                <a:path extrusionOk="0" h="1959" w="3060">
                  <a:moveTo>
                    <a:pt x="0" y="1"/>
                  </a:moveTo>
                  <a:lnTo>
                    <a:pt x="0" y="1958"/>
                  </a:lnTo>
                  <a:lnTo>
                    <a:pt x="3059" y="1958"/>
                  </a:lnTo>
                  <a:lnTo>
                    <a:pt x="305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4" name="Google Shape;2514;p57"/>
            <p:cNvSpPr/>
            <p:nvPr/>
          </p:nvSpPr>
          <p:spPr>
            <a:xfrm>
              <a:off x="6271175" y="1472525"/>
              <a:ext cx="51150" cy="43700"/>
            </a:xfrm>
            <a:custGeom>
              <a:rect b="b" l="l" r="r" t="t"/>
              <a:pathLst>
                <a:path extrusionOk="0" h="1748" w="2046">
                  <a:moveTo>
                    <a:pt x="874" y="0"/>
                  </a:moveTo>
                  <a:cubicBezTo>
                    <a:pt x="385" y="0"/>
                    <a:pt x="0" y="385"/>
                    <a:pt x="0" y="874"/>
                  </a:cubicBezTo>
                  <a:cubicBezTo>
                    <a:pt x="0" y="1395"/>
                    <a:pt x="433" y="1747"/>
                    <a:pt x="880" y="1747"/>
                  </a:cubicBezTo>
                  <a:cubicBezTo>
                    <a:pt x="1094" y="1747"/>
                    <a:pt x="1311" y="1667"/>
                    <a:pt x="1486" y="1486"/>
                  </a:cubicBezTo>
                  <a:cubicBezTo>
                    <a:pt x="2045" y="944"/>
                    <a:pt x="1661" y="0"/>
                    <a:pt x="87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5" name="Google Shape;2515;p57"/>
            <p:cNvSpPr/>
            <p:nvPr/>
          </p:nvSpPr>
          <p:spPr>
            <a:xfrm>
              <a:off x="6205600" y="1347100"/>
              <a:ext cx="448000" cy="302875"/>
            </a:xfrm>
            <a:custGeom>
              <a:rect b="b" l="l" r="r" t="t"/>
              <a:pathLst>
                <a:path extrusionOk="0" h="12115" w="17920">
                  <a:moveTo>
                    <a:pt x="12657" y="1836"/>
                  </a:moveTo>
                  <a:lnTo>
                    <a:pt x="12657" y="2885"/>
                  </a:lnTo>
                  <a:lnTo>
                    <a:pt x="11609" y="2885"/>
                  </a:lnTo>
                  <a:lnTo>
                    <a:pt x="11609" y="1836"/>
                  </a:lnTo>
                  <a:close/>
                  <a:moveTo>
                    <a:pt x="14528" y="1836"/>
                  </a:moveTo>
                  <a:lnTo>
                    <a:pt x="14528" y="2885"/>
                  </a:lnTo>
                  <a:lnTo>
                    <a:pt x="13479" y="2885"/>
                  </a:lnTo>
                  <a:lnTo>
                    <a:pt x="13479" y="1836"/>
                  </a:lnTo>
                  <a:close/>
                  <a:moveTo>
                    <a:pt x="16398" y="1836"/>
                  </a:moveTo>
                  <a:lnTo>
                    <a:pt x="16398" y="2885"/>
                  </a:lnTo>
                  <a:lnTo>
                    <a:pt x="15350" y="2885"/>
                  </a:lnTo>
                  <a:lnTo>
                    <a:pt x="15350" y="1836"/>
                  </a:lnTo>
                  <a:close/>
                  <a:moveTo>
                    <a:pt x="12657" y="3619"/>
                  </a:moveTo>
                  <a:lnTo>
                    <a:pt x="12657" y="4668"/>
                  </a:lnTo>
                  <a:lnTo>
                    <a:pt x="11609" y="4668"/>
                  </a:lnTo>
                  <a:lnTo>
                    <a:pt x="11609" y="3619"/>
                  </a:lnTo>
                  <a:close/>
                  <a:moveTo>
                    <a:pt x="14528" y="3619"/>
                  </a:moveTo>
                  <a:lnTo>
                    <a:pt x="14528" y="4668"/>
                  </a:lnTo>
                  <a:lnTo>
                    <a:pt x="13479" y="4668"/>
                  </a:lnTo>
                  <a:lnTo>
                    <a:pt x="13479" y="3619"/>
                  </a:lnTo>
                  <a:close/>
                  <a:moveTo>
                    <a:pt x="16398" y="3619"/>
                  </a:moveTo>
                  <a:lnTo>
                    <a:pt x="16398" y="4668"/>
                  </a:lnTo>
                  <a:lnTo>
                    <a:pt x="15350" y="4668"/>
                  </a:lnTo>
                  <a:lnTo>
                    <a:pt x="15350" y="3619"/>
                  </a:lnTo>
                  <a:close/>
                  <a:moveTo>
                    <a:pt x="12657" y="5402"/>
                  </a:moveTo>
                  <a:lnTo>
                    <a:pt x="12657" y="6451"/>
                  </a:lnTo>
                  <a:lnTo>
                    <a:pt x="11609" y="6451"/>
                  </a:lnTo>
                  <a:lnTo>
                    <a:pt x="11609" y="5402"/>
                  </a:lnTo>
                  <a:close/>
                  <a:moveTo>
                    <a:pt x="14528" y="5402"/>
                  </a:moveTo>
                  <a:lnTo>
                    <a:pt x="14528" y="6451"/>
                  </a:lnTo>
                  <a:lnTo>
                    <a:pt x="13479" y="6451"/>
                  </a:lnTo>
                  <a:lnTo>
                    <a:pt x="13479" y="5402"/>
                  </a:lnTo>
                  <a:close/>
                  <a:moveTo>
                    <a:pt x="16398" y="5402"/>
                  </a:moveTo>
                  <a:lnTo>
                    <a:pt x="16398" y="6451"/>
                  </a:lnTo>
                  <a:lnTo>
                    <a:pt x="15350" y="6451"/>
                  </a:lnTo>
                  <a:lnTo>
                    <a:pt x="15350" y="5402"/>
                  </a:lnTo>
                  <a:close/>
                  <a:moveTo>
                    <a:pt x="12657" y="7203"/>
                  </a:moveTo>
                  <a:lnTo>
                    <a:pt x="12657" y="8251"/>
                  </a:lnTo>
                  <a:lnTo>
                    <a:pt x="11609" y="8251"/>
                  </a:lnTo>
                  <a:lnTo>
                    <a:pt x="11609" y="7203"/>
                  </a:lnTo>
                  <a:close/>
                  <a:moveTo>
                    <a:pt x="14528" y="7203"/>
                  </a:moveTo>
                  <a:lnTo>
                    <a:pt x="14528" y="8251"/>
                  </a:lnTo>
                  <a:lnTo>
                    <a:pt x="13479" y="8251"/>
                  </a:lnTo>
                  <a:lnTo>
                    <a:pt x="13479" y="7203"/>
                  </a:lnTo>
                  <a:close/>
                  <a:moveTo>
                    <a:pt x="16398" y="7203"/>
                  </a:moveTo>
                  <a:lnTo>
                    <a:pt x="16398" y="8251"/>
                  </a:lnTo>
                  <a:lnTo>
                    <a:pt x="15350" y="8251"/>
                  </a:lnTo>
                  <a:lnTo>
                    <a:pt x="15350" y="7203"/>
                  </a:lnTo>
                  <a:close/>
                  <a:moveTo>
                    <a:pt x="12657" y="8986"/>
                  </a:moveTo>
                  <a:lnTo>
                    <a:pt x="12657" y="10035"/>
                  </a:lnTo>
                  <a:lnTo>
                    <a:pt x="11609" y="10035"/>
                  </a:lnTo>
                  <a:lnTo>
                    <a:pt x="11609" y="8986"/>
                  </a:lnTo>
                  <a:close/>
                  <a:moveTo>
                    <a:pt x="14528" y="8986"/>
                  </a:moveTo>
                  <a:lnTo>
                    <a:pt x="14528" y="10035"/>
                  </a:lnTo>
                  <a:lnTo>
                    <a:pt x="13479" y="10035"/>
                  </a:lnTo>
                  <a:lnTo>
                    <a:pt x="13479" y="8986"/>
                  </a:lnTo>
                  <a:close/>
                  <a:moveTo>
                    <a:pt x="16398" y="8986"/>
                  </a:moveTo>
                  <a:lnTo>
                    <a:pt x="16398" y="10035"/>
                  </a:lnTo>
                  <a:lnTo>
                    <a:pt x="15350" y="10035"/>
                  </a:lnTo>
                  <a:lnTo>
                    <a:pt x="15350" y="8986"/>
                  </a:lnTo>
                  <a:close/>
                  <a:moveTo>
                    <a:pt x="10245" y="1434"/>
                  </a:moveTo>
                  <a:lnTo>
                    <a:pt x="10245" y="10437"/>
                  </a:lnTo>
                  <a:lnTo>
                    <a:pt x="1557" y="10437"/>
                  </a:lnTo>
                  <a:lnTo>
                    <a:pt x="1557" y="1434"/>
                  </a:lnTo>
                  <a:close/>
                  <a:moveTo>
                    <a:pt x="1" y="0"/>
                  </a:moveTo>
                  <a:lnTo>
                    <a:pt x="1" y="12115"/>
                  </a:lnTo>
                  <a:lnTo>
                    <a:pt x="17919" y="12115"/>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6" name="Google Shape;2516;p57"/>
            <p:cNvSpPr/>
            <p:nvPr/>
          </p:nvSpPr>
          <p:spPr>
            <a:xfrm>
              <a:off x="6452525" y="1271925"/>
              <a:ext cx="79150" cy="48975"/>
            </a:xfrm>
            <a:custGeom>
              <a:rect b="b" l="l" r="r" t="t"/>
              <a:pathLst>
                <a:path extrusionOk="0" h="1959" w="3166">
                  <a:moveTo>
                    <a:pt x="1" y="1"/>
                  </a:moveTo>
                  <a:lnTo>
                    <a:pt x="1" y="1958"/>
                  </a:lnTo>
                  <a:lnTo>
                    <a:pt x="3165" y="1958"/>
                  </a:lnTo>
                  <a:lnTo>
                    <a:pt x="316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7" name="Google Shape;2517;p57"/>
            <p:cNvSpPr/>
            <p:nvPr/>
          </p:nvSpPr>
          <p:spPr>
            <a:xfrm>
              <a:off x="6271175" y="1409150"/>
              <a:ext cx="164350" cy="42425"/>
            </a:xfrm>
            <a:custGeom>
              <a:rect b="b" l="l" r="r" t="t"/>
              <a:pathLst>
                <a:path extrusionOk="0" h="1697" w="6574">
                  <a:moveTo>
                    <a:pt x="0" y="1"/>
                  </a:moveTo>
                  <a:lnTo>
                    <a:pt x="0" y="1696"/>
                  </a:lnTo>
                  <a:cubicBezTo>
                    <a:pt x="262" y="1556"/>
                    <a:pt x="577" y="1487"/>
                    <a:pt x="874" y="1487"/>
                  </a:cubicBezTo>
                  <a:lnTo>
                    <a:pt x="5699" y="1487"/>
                  </a:lnTo>
                  <a:cubicBezTo>
                    <a:pt x="6014" y="1487"/>
                    <a:pt x="6311" y="1556"/>
                    <a:pt x="6573" y="1696"/>
                  </a:cubicBezTo>
                  <a:lnTo>
                    <a:pt x="657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18" name="Google Shape;2518;p57"/>
            <p:cNvSpPr/>
            <p:nvPr/>
          </p:nvSpPr>
          <p:spPr>
            <a:xfrm>
              <a:off x="6351150" y="1271925"/>
              <a:ext cx="75200" cy="48975"/>
            </a:xfrm>
            <a:custGeom>
              <a:rect b="b" l="l" r="r" t="t"/>
              <a:pathLst>
                <a:path extrusionOk="0" h="1959" w="3008">
                  <a:moveTo>
                    <a:pt x="0" y="1"/>
                  </a:moveTo>
                  <a:lnTo>
                    <a:pt x="0" y="1958"/>
                  </a:lnTo>
                  <a:lnTo>
                    <a:pt x="3007" y="1958"/>
                  </a:lnTo>
                  <a:lnTo>
                    <a:pt x="3007"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19" name="Google Shape;2519;p57"/>
          <p:cNvGrpSpPr/>
          <p:nvPr/>
        </p:nvGrpSpPr>
        <p:grpSpPr>
          <a:xfrm>
            <a:off x="10682687" y="3001505"/>
            <a:ext cx="773965" cy="671432"/>
            <a:chOff x="5462650" y="1266675"/>
            <a:chExt cx="448000" cy="388650"/>
          </a:xfrm>
        </p:grpSpPr>
        <p:sp>
          <p:nvSpPr>
            <p:cNvPr id="2520" name="Google Shape;2520;p57"/>
            <p:cNvSpPr/>
            <p:nvPr/>
          </p:nvSpPr>
          <p:spPr>
            <a:xfrm>
              <a:off x="5699525" y="1266675"/>
              <a:ext cx="26250" cy="38500"/>
            </a:xfrm>
            <a:custGeom>
              <a:rect b="b" l="l" r="r" t="t"/>
              <a:pathLst>
                <a:path extrusionOk="0" h="1540" w="1050">
                  <a:moveTo>
                    <a:pt x="1" y="1"/>
                  </a:moveTo>
                  <a:lnTo>
                    <a:pt x="1" y="1539"/>
                  </a:lnTo>
                  <a:lnTo>
                    <a:pt x="1049" y="1539"/>
                  </a:lnTo>
                  <a:lnTo>
                    <a:pt x="104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1" name="Google Shape;2521;p57"/>
            <p:cNvSpPr/>
            <p:nvPr/>
          </p:nvSpPr>
          <p:spPr>
            <a:xfrm>
              <a:off x="5743225" y="1281975"/>
              <a:ext cx="44175" cy="46350"/>
            </a:xfrm>
            <a:custGeom>
              <a:rect b="b" l="l" r="r" t="t"/>
              <a:pathLst>
                <a:path extrusionOk="0" h="1854" w="1767">
                  <a:moveTo>
                    <a:pt x="945" y="1"/>
                  </a:moveTo>
                  <a:lnTo>
                    <a:pt x="1" y="1224"/>
                  </a:lnTo>
                  <a:lnTo>
                    <a:pt x="840" y="1854"/>
                  </a:lnTo>
                  <a:lnTo>
                    <a:pt x="1766" y="630"/>
                  </a:lnTo>
                  <a:lnTo>
                    <a:pt x="945"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2" name="Google Shape;2522;p57"/>
            <p:cNvSpPr/>
            <p:nvPr/>
          </p:nvSpPr>
          <p:spPr>
            <a:xfrm>
              <a:off x="5636600" y="1281975"/>
              <a:ext cx="44150" cy="46350"/>
            </a:xfrm>
            <a:custGeom>
              <a:rect b="b" l="l" r="r" t="t"/>
              <a:pathLst>
                <a:path extrusionOk="0" h="1854" w="1766">
                  <a:moveTo>
                    <a:pt x="839" y="1"/>
                  </a:moveTo>
                  <a:lnTo>
                    <a:pt x="0" y="630"/>
                  </a:lnTo>
                  <a:lnTo>
                    <a:pt x="944" y="1854"/>
                  </a:lnTo>
                  <a:lnTo>
                    <a:pt x="1766" y="1224"/>
                  </a:lnTo>
                  <a:lnTo>
                    <a:pt x="83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3" name="Google Shape;2523;p57"/>
            <p:cNvSpPr/>
            <p:nvPr/>
          </p:nvSpPr>
          <p:spPr>
            <a:xfrm>
              <a:off x="5667625" y="1336600"/>
              <a:ext cx="90050" cy="48550"/>
            </a:xfrm>
            <a:custGeom>
              <a:rect b="b" l="l" r="r" t="t"/>
              <a:pathLst>
                <a:path extrusionOk="0" h="1942" w="3602">
                  <a:moveTo>
                    <a:pt x="1801" y="1"/>
                  </a:moveTo>
                  <a:cubicBezTo>
                    <a:pt x="805" y="1"/>
                    <a:pt x="0" y="805"/>
                    <a:pt x="0" y="1801"/>
                  </a:cubicBezTo>
                  <a:lnTo>
                    <a:pt x="0" y="1941"/>
                  </a:lnTo>
                  <a:lnTo>
                    <a:pt x="3602" y="1941"/>
                  </a:lnTo>
                  <a:lnTo>
                    <a:pt x="3602" y="1801"/>
                  </a:lnTo>
                  <a:cubicBezTo>
                    <a:pt x="3602" y="805"/>
                    <a:pt x="2797" y="1"/>
                    <a:pt x="1801"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4" name="Google Shape;2524;p57"/>
            <p:cNvSpPr/>
            <p:nvPr/>
          </p:nvSpPr>
          <p:spPr>
            <a:xfrm>
              <a:off x="5526900" y="1599250"/>
              <a:ext cx="65150" cy="56075"/>
            </a:xfrm>
            <a:custGeom>
              <a:rect b="b" l="l" r="r" t="t"/>
              <a:pathLst>
                <a:path extrusionOk="0" h="2243" w="2606">
                  <a:moveTo>
                    <a:pt x="1486" y="1"/>
                  </a:moveTo>
                  <a:cubicBezTo>
                    <a:pt x="490" y="1"/>
                    <a:pt x="0" y="1207"/>
                    <a:pt x="700" y="1906"/>
                  </a:cubicBezTo>
                  <a:cubicBezTo>
                    <a:pt x="927" y="2139"/>
                    <a:pt x="1207" y="2243"/>
                    <a:pt x="1482" y="2243"/>
                  </a:cubicBezTo>
                  <a:cubicBezTo>
                    <a:pt x="2055" y="2243"/>
                    <a:pt x="2605" y="1793"/>
                    <a:pt x="2605" y="1120"/>
                  </a:cubicBezTo>
                  <a:cubicBezTo>
                    <a:pt x="2605" y="508"/>
                    <a:pt x="2116" y="1"/>
                    <a:pt x="1486"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5" name="Google Shape;2525;p57"/>
            <p:cNvSpPr/>
            <p:nvPr/>
          </p:nvSpPr>
          <p:spPr>
            <a:xfrm>
              <a:off x="5462650" y="1411350"/>
              <a:ext cx="448000" cy="222900"/>
            </a:xfrm>
            <a:custGeom>
              <a:rect b="b" l="l" r="r" t="t"/>
              <a:pathLst>
                <a:path extrusionOk="0" h="8916" w="17920">
                  <a:moveTo>
                    <a:pt x="5909" y="1556"/>
                  </a:moveTo>
                  <a:lnTo>
                    <a:pt x="5909" y="2657"/>
                  </a:lnTo>
                  <a:lnTo>
                    <a:pt x="7028" y="2657"/>
                  </a:lnTo>
                  <a:lnTo>
                    <a:pt x="7028" y="3706"/>
                  </a:lnTo>
                  <a:lnTo>
                    <a:pt x="5909" y="3706"/>
                  </a:lnTo>
                  <a:lnTo>
                    <a:pt x="5909" y="4825"/>
                  </a:lnTo>
                  <a:lnTo>
                    <a:pt x="4860" y="4825"/>
                  </a:lnTo>
                  <a:lnTo>
                    <a:pt x="4860" y="3706"/>
                  </a:lnTo>
                  <a:lnTo>
                    <a:pt x="3759" y="3706"/>
                  </a:lnTo>
                  <a:lnTo>
                    <a:pt x="3759" y="2657"/>
                  </a:lnTo>
                  <a:lnTo>
                    <a:pt x="4860" y="2657"/>
                  </a:lnTo>
                  <a:lnTo>
                    <a:pt x="4860" y="1556"/>
                  </a:lnTo>
                  <a:close/>
                  <a:moveTo>
                    <a:pt x="1" y="0"/>
                  </a:moveTo>
                  <a:lnTo>
                    <a:pt x="1" y="8915"/>
                  </a:lnTo>
                  <a:lnTo>
                    <a:pt x="1906" y="8915"/>
                  </a:lnTo>
                  <a:cubicBezTo>
                    <a:pt x="1889" y="8828"/>
                    <a:pt x="1889" y="8741"/>
                    <a:pt x="1889" y="8636"/>
                  </a:cubicBezTo>
                  <a:cubicBezTo>
                    <a:pt x="1854" y="7412"/>
                    <a:pt x="2833" y="6398"/>
                    <a:pt x="4056" y="6398"/>
                  </a:cubicBezTo>
                  <a:cubicBezTo>
                    <a:pt x="5280" y="6398"/>
                    <a:pt x="6259" y="7412"/>
                    <a:pt x="6224" y="8636"/>
                  </a:cubicBezTo>
                  <a:cubicBezTo>
                    <a:pt x="6224" y="8741"/>
                    <a:pt x="6224" y="8828"/>
                    <a:pt x="6207" y="8915"/>
                  </a:cubicBezTo>
                  <a:lnTo>
                    <a:pt x="11958" y="8915"/>
                  </a:lnTo>
                  <a:cubicBezTo>
                    <a:pt x="11940" y="8828"/>
                    <a:pt x="11940" y="8741"/>
                    <a:pt x="11940" y="8636"/>
                  </a:cubicBezTo>
                  <a:cubicBezTo>
                    <a:pt x="11940" y="7447"/>
                    <a:pt x="12902" y="6468"/>
                    <a:pt x="14108" y="6468"/>
                  </a:cubicBezTo>
                  <a:cubicBezTo>
                    <a:pt x="15297" y="6468"/>
                    <a:pt x="16276" y="7447"/>
                    <a:pt x="16276" y="8636"/>
                  </a:cubicBezTo>
                  <a:cubicBezTo>
                    <a:pt x="16276" y="8741"/>
                    <a:pt x="16258" y="8828"/>
                    <a:pt x="16258" y="8915"/>
                  </a:cubicBezTo>
                  <a:lnTo>
                    <a:pt x="17919" y="8915"/>
                  </a:lnTo>
                  <a:lnTo>
                    <a:pt x="17919" y="5279"/>
                  </a:lnTo>
                  <a:cubicBezTo>
                    <a:pt x="17919" y="4912"/>
                    <a:pt x="17797" y="4563"/>
                    <a:pt x="17587" y="4265"/>
                  </a:cubicBezTo>
                  <a:lnTo>
                    <a:pt x="10105" y="4265"/>
                  </a:lnTo>
                  <a:lnTo>
                    <a:pt x="1010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6" name="Google Shape;2526;p57"/>
            <p:cNvSpPr/>
            <p:nvPr/>
          </p:nvSpPr>
          <p:spPr>
            <a:xfrm>
              <a:off x="5741475" y="1411350"/>
              <a:ext cx="110175" cy="80425"/>
            </a:xfrm>
            <a:custGeom>
              <a:rect b="b" l="l" r="r" t="t"/>
              <a:pathLst>
                <a:path extrusionOk="0" h="3217" w="4407">
                  <a:moveTo>
                    <a:pt x="1" y="0"/>
                  </a:moveTo>
                  <a:lnTo>
                    <a:pt x="1" y="3217"/>
                  </a:lnTo>
                  <a:lnTo>
                    <a:pt x="4406" y="3217"/>
                  </a:lnTo>
                  <a:lnTo>
                    <a:pt x="299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27" name="Google Shape;2527;p57"/>
            <p:cNvSpPr/>
            <p:nvPr/>
          </p:nvSpPr>
          <p:spPr>
            <a:xfrm>
              <a:off x="5777750" y="1599250"/>
              <a:ext cx="65575" cy="56075"/>
            </a:xfrm>
            <a:custGeom>
              <a:rect b="b" l="l" r="r" t="t"/>
              <a:pathLst>
                <a:path extrusionOk="0" h="2243" w="2623">
                  <a:moveTo>
                    <a:pt x="1504" y="1"/>
                  </a:moveTo>
                  <a:cubicBezTo>
                    <a:pt x="508" y="1"/>
                    <a:pt x="1" y="1207"/>
                    <a:pt x="700" y="1906"/>
                  </a:cubicBezTo>
                  <a:cubicBezTo>
                    <a:pt x="933" y="2139"/>
                    <a:pt x="1217" y="2243"/>
                    <a:pt x="1494" y="2243"/>
                  </a:cubicBezTo>
                  <a:cubicBezTo>
                    <a:pt x="2072" y="2243"/>
                    <a:pt x="2623" y="1793"/>
                    <a:pt x="2623" y="1120"/>
                  </a:cubicBezTo>
                  <a:cubicBezTo>
                    <a:pt x="2623" y="508"/>
                    <a:pt x="2116" y="1"/>
                    <a:pt x="1504"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28" name="Google Shape;2528;p57"/>
          <p:cNvGrpSpPr/>
          <p:nvPr/>
        </p:nvGrpSpPr>
        <p:grpSpPr>
          <a:xfrm>
            <a:off x="9399167" y="2950930"/>
            <a:ext cx="773922" cy="773922"/>
            <a:chOff x="4719700" y="1237400"/>
            <a:chExt cx="447975" cy="447975"/>
          </a:xfrm>
        </p:grpSpPr>
        <p:sp>
          <p:nvSpPr>
            <p:cNvPr id="2529" name="Google Shape;2529;p57"/>
            <p:cNvSpPr/>
            <p:nvPr/>
          </p:nvSpPr>
          <p:spPr>
            <a:xfrm>
              <a:off x="4814975" y="1510100"/>
              <a:ext cx="80000" cy="80000"/>
            </a:xfrm>
            <a:custGeom>
              <a:rect b="b" l="l" r="r" t="t"/>
              <a:pathLst>
                <a:path extrusionOk="0" h="3200" w="3200">
                  <a:moveTo>
                    <a:pt x="979" y="1"/>
                  </a:moveTo>
                  <a:lnTo>
                    <a:pt x="0" y="980"/>
                  </a:lnTo>
                  <a:lnTo>
                    <a:pt x="2220" y="3200"/>
                  </a:lnTo>
                  <a:lnTo>
                    <a:pt x="3199" y="2221"/>
                  </a:lnTo>
                  <a:lnTo>
                    <a:pt x="979"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0" name="Google Shape;2530;p57"/>
            <p:cNvSpPr/>
            <p:nvPr/>
          </p:nvSpPr>
          <p:spPr>
            <a:xfrm>
              <a:off x="4719700" y="1358025"/>
              <a:ext cx="447975" cy="206725"/>
            </a:xfrm>
            <a:custGeom>
              <a:rect b="b" l="l" r="r" t="t"/>
              <a:pathLst>
                <a:path extrusionOk="0" h="8269" w="17919">
                  <a:moveTo>
                    <a:pt x="16782" y="0"/>
                  </a:moveTo>
                  <a:lnTo>
                    <a:pt x="13251" y="3549"/>
                  </a:lnTo>
                  <a:cubicBezTo>
                    <a:pt x="12762" y="4038"/>
                    <a:pt x="12097" y="4318"/>
                    <a:pt x="11398" y="4318"/>
                  </a:cubicBezTo>
                  <a:cubicBezTo>
                    <a:pt x="10734" y="4318"/>
                    <a:pt x="10087" y="4056"/>
                    <a:pt x="9598" y="3601"/>
                  </a:cubicBezTo>
                  <a:lnTo>
                    <a:pt x="9545" y="3549"/>
                  </a:lnTo>
                  <a:cubicBezTo>
                    <a:pt x="8724" y="2727"/>
                    <a:pt x="7644" y="2317"/>
                    <a:pt x="6565" y="2317"/>
                  </a:cubicBezTo>
                  <a:cubicBezTo>
                    <a:pt x="5485" y="2317"/>
                    <a:pt x="4406" y="2727"/>
                    <a:pt x="3584" y="3549"/>
                  </a:cubicBezTo>
                  <a:lnTo>
                    <a:pt x="0" y="7133"/>
                  </a:lnTo>
                  <a:lnTo>
                    <a:pt x="1137" y="8269"/>
                  </a:lnTo>
                  <a:lnTo>
                    <a:pt x="4703" y="4685"/>
                  </a:lnTo>
                  <a:cubicBezTo>
                    <a:pt x="5192" y="4196"/>
                    <a:pt x="5857" y="3916"/>
                    <a:pt x="6556" y="3916"/>
                  </a:cubicBezTo>
                  <a:cubicBezTo>
                    <a:pt x="7220" y="3916"/>
                    <a:pt x="7867" y="4161"/>
                    <a:pt x="8356" y="4633"/>
                  </a:cubicBezTo>
                  <a:lnTo>
                    <a:pt x="8409" y="4685"/>
                  </a:lnTo>
                  <a:cubicBezTo>
                    <a:pt x="9196" y="5472"/>
                    <a:pt x="10262" y="5909"/>
                    <a:pt x="11381" y="5909"/>
                  </a:cubicBezTo>
                  <a:cubicBezTo>
                    <a:pt x="12500" y="5909"/>
                    <a:pt x="13583" y="5454"/>
                    <a:pt x="14370" y="4668"/>
                  </a:cubicBezTo>
                  <a:lnTo>
                    <a:pt x="17919" y="1119"/>
                  </a:lnTo>
                  <a:lnTo>
                    <a:pt x="1678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1" name="Google Shape;2531;p57"/>
            <p:cNvSpPr/>
            <p:nvPr/>
          </p:nvSpPr>
          <p:spPr>
            <a:xfrm>
              <a:off x="4840325" y="1519725"/>
              <a:ext cx="148175" cy="165650"/>
            </a:xfrm>
            <a:custGeom>
              <a:rect b="b" l="l" r="r" t="t"/>
              <a:pathLst>
                <a:path extrusionOk="0" h="6626" w="5927">
                  <a:moveTo>
                    <a:pt x="4353" y="0"/>
                  </a:moveTo>
                  <a:lnTo>
                    <a:pt x="4353" y="18"/>
                  </a:lnTo>
                  <a:cubicBezTo>
                    <a:pt x="4353" y="18"/>
                    <a:pt x="4353" y="18"/>
                    <a:pt x="4353" y="18"/>
                  </a:cubicBezTo>
                  <a:lnTo>
                    <a:pt x="4353" y="18"/>
                  </a:lnTo>
                  <a:cubicBezTo>
                    <a:pt x="4353" y="12"/>
                    <a:pt x="4353" y="6"/>
                    <a:pt x="4353" y="0"/>
                  </a:cubicBezTo>
                  <a:close/>
                  <a:moveTo>
                    <a:pt x="4353" y="18"/>
                  </a:moveTo>
                  <a:cubicBezTo>
                    <a:pt x="4366" y="729"/>
                    <a:pt x="4087" y="1421"/>
                    <a:pt x="3584" y="1923"/>
                  </a:cubicBezTo>
                  <a:lnTo>
                    <a:pt x="0" y="5489"/>
                  </a:lnTo>
                  <a:lnTo>
                    <a:pt x="1137" y="6626"/>
                  </a:lnTo>
                  <a:lnTo>
                    <a:pt x="4720" y="3042"/>
                  </a:lnTo>
                  <a:cubicBezTo>
                    <a:pt x="5419" y="2360"/>
                    <a:pt x="5839" y="1434"/>
                    <a:pt x="5926" y="455"/>
                  </a:cubicBezTo>
                  <a:cubicBezTo>
                    <a:pt x="5385" y="385"/>
                    <a:pt x="4860" y="245"/>
                    <a:pt x="4353" y="18"/>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2" name="Google Shape;2532;p57"/>
            <p:cNvSpPr/>
            <p:nvPr/>
          </p:nvSpPr>
          <p:spPr>
            <a:xfrm>
              <a:off x="4857800" y="1482125"/>
              <a:ext cx="77825" cy="65150"/>
            </a:xfrm>
            <a:custGeom>
              <a:rect b="b" l="l" r="r" t="t"/>
              <a:pathLst>
                <a:path extrusionOk="0" h="2606" w="3113">
                  <a:moveTo>
                    <a:pt x="1032" y="1"/>
                  </a:moveTo>
                  <a:cubicBezTo>
                    <a:pt x="647" y="1"/>
                    <a:pt x="280" y="141"/>
                    <a:pt x="1" y="386"/>
                  </a:cubicBezTo>
                  <a:lnTo>
                    <a:pt x="2221" y="2606"/>
                  </a:lnTo>
                  <a:cubicBezTo>
                    <a:pt x="3112" y="1592"/>
                    <a:pt x="2378" y="1"/>
                    <a:pt x="1032" y="1"/>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3" name="Google Shape;2533;p57"/>
            <p:cNvSpPr/>
            <p:nvPr/>
          </p:nvSpPr>
          <p:spPr>
            <a:xfrm>
              <a:off x="4900200" y="1237400"/>
              <a:ext cx="146850" cy="164775"/>
            </a:xfrm>
            <a:custGeom>
              <a:rect b="b" l="l" r="r" t="t"/>
              <a:pathLst>
                <a:path extrusionOk="0" h="6591" w="5874">
                  <a:moveTo>
                    <a:pt x="4755" y="0"/>
                  </a:moveTo>
                  <a:lnTo>
                    <a:pt x="1206" y="3532"/>
                  </a:lnTo>
                  <a:cubicBezTo>
                    <a:pt x="507" y="4231"/>
                    <a:pt x="70" y="5157"/>
                    <a:pt x="0" y="6136"/>
                  </a:cubicBezTo>
                  <a:cubicBezTo>
                    <a:pt x="536" y="6206"/>
                    <a:pt x="1054" y="6343"/>
                    <a:pt x="1556" y="6582"/>
                  </a:cubicBezTo>
                  <a:lnTo>
                    <a:pt x="1556" y="6582"/>
                  </a:lnTo>
                  <a:cubicBezTo>
                    <a:pt x="1541" y="5869"/>
                    <a:pt x="1820" y="5173"/>
                    <a:pt x="2325" y="4668"/>
                  </a:cubicBezTo>
                  <a:lnTo>
                    <a:pt x="5874" y="1137"/>
                  </a:lnTo>
                  <a:lnTo>
                    <a:pt x="4755" y="0"/>
                  </a:lnTo>
                  <a:close/>
                  <a:moveTo>
                    <a:pt x="1556" y="6582"/>
                  </a:moveTo>
                  <a:cubicBezTo>
                    <a:pt x="1556" y="6585"/>
                    <a:pt x="1556" y="6588"/>
                    <a:pt x="1556" y="6591"/>
                  </a:cubicBezTo>
                  <a:lnTo>
                    <a:pt x="1574" y="6591"/>
                  </a:lnTo>
                  <a:cubicBezTo>
                    <a:pt x="1568" y="6588"/>
                    <a:pt x="1562" y="6585"/>
                    <a:pt x="1556" y="6582"/>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4" name="Google Shape;2534;p57"/>
            <p:cNvSpPr/>
            <p:nvPr/>
          </p:nvSpPr>
          <p:spPr>
            <a:xfrm>
              <a:off x="4952625" y="1374625"/>
              <a:ext cx="77825" cy="65150"/>
            </a:xfrm>
            <a:custGeom>
              <a:rect b="b" l="l" r="r" t="t"/>
              <a:pathLst>
                <a:path extrusionOk="0" h="2606" w="3113">
                  <a:moveTo>
                    <a:pt x="893" y="1"/>
                  </a:moveTo>
                  <a:lnTo>
                    <a:pt x="893" y="1"/>
                  </a:lnTo>
                  <a:cubicBezTo>
                    <a:pt x="1" y="1015"/>
                    <a:pt x="718" y="2605"/>
                    <a:pt x="2081" y="2605"/>
                  </a:cubicBezTo>
                  <a:cubicBezTo>
                    <a:pt x="2466" y="2605"/>
                    <a:pt x="2833" y="2465"/>
                    <a:pt x="3113" y="2221"/>
                  </a:cubicBezTo>
                  <a:lnTo>
                    <a:pt x="89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5" name="Google Shape;2535;p57"/>
            <p:cNvSpPr/>
            <p:nvPr/>
          </p:nvSpPr>
          <p:spPr>
            <a:xfrm>
              <a:off x="4772150" y="1553375"/>
              <a:ext cx="79550" cy="79575"/>
            </a:xfrm>
            <a:custGeom>
              <a:rect b="b" l="l" r="r" t="t"/>
              <a:pathLst>
                <a:path extrusionOk="0" h="3183" w="3182">
                  <a:moveTo>
                    <a:pt x="962" y="0"/>
                  </a:moveTo>
                  <a:lnTo>
                    <a:pt x="0" y="962"/>
                  </a:lnTo>
                  <a:lnTo>
                    <a:pt x="2203" y="3182"/>
                  </a:lnTo>
                  <a:lnTo>
                    <a:pt x="3182" y="2203"/>
                  </a:lnTo>
                  <a:lnTo>
                    <a:pt x="96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6" name="Google Shape;2536;p57"/>
            <p:cNvSpPr/>
            <p:nvPr/>
          </p:nvSpPr>
          <p:spPr>
            <a:xfrm>
              <a:off x="5036550" y="1291150"/>
              <a:ext cx="77375" cy="77375"/>
            </a:xfrm>
            <a:custGeom>
              <a:rect b="b" l="l" r="r" t="t"/>
              <a:pathLst>
                <a:path extrusionOk="0" h="3095" w="3095">
                  <a:moveTo>
                    <a:pt x="874" y="1"/>
                  </a:moveTo>
                  <a:lnTo>
                    <a:pt x="0" y="875"/>
                  </a:lnTo>
                  <a:lnTo>
                    <a:pt x="2221" y="3095"/>
                  </a:lnTo>
                  <a:lnTo>
                    <a:pt x="3095" y="2221"/>
                  </a:lnTo>
                  <a:lnTo>
                    <a:pt x="874"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7" name="Google Shape;2537;p57"/>
            <p:cNvSpPr/>
            <p:nvPr/>
          </p:nvSpPr>
          <p:spPr>
            <a:xfrm>
              <a:off x="4993725" y="1331800"/>
              <a:ext cx="79550" cy="80000"/>
            </a:xfrm>
            <a:custGeom>
              <a:rect b="b" l="l" r="r" t="t"/>
              <a:pathLst>
                <a:path extrusionOk="0" h="3200" w="3182">
                  <a:moveTo>
                    <a:pt x="979" y="0"/>
                  </a:moveTo>
                  <a:lnTo>
                    <a:pt x="0" y="962"/>
                  </a:lnTo>
                  <a:lnTo>
                    <a:pt x="2220" y="3200"/>
                  </a:lnTo>
                  <a:lnTo>
                    <a:pt x="3182" y="2221"/>
                  </a:lnTo>
                  <a:lnTo>
                    <a:pt x="97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38" name="Google Shape;2538;p57"/>
          <p:cNvGrpSpPr/>
          <p:nvPr/>
        </p:nvGrpSpPr>
        <p:grpSpPr>
          <a:xfrm>
            <a:off x="8194900" y="2950930"/>
            <a:ext cx="613859" cy="773922"/>
            <a:chOff x="4022625" y="1237400"/>
            <a:chExt cx="355325" cy="447975"/>
          </a:xfrm>
        </p:grpSpPr>
        <p:sp>
          <p:nvSpPr>
            <p:cNvPr id="2539" name="Google Shape;2539;p57"/>
            <p:cNvSpPr/>
            <p:nvPr/>
          </p:nvSpPr>
          <p:spPr>
            <a:xfrm>
              <a:off x="4022625" y="1237400"/>
              <a:ext cx="355325" cy="66450"/>
            </a:xfrm>
            <a:custGeom>
              <a:rect b="b" l="l" r="r" t="t"/>
              <a:pathLst>
                <a:path extrusionOk="0" h="2658" w="14213">
                  <a:moveTo>
                    <a:pt x="1" y="0"/>
                  </a:moveTo>
                  <a:lnTo>
                    <a:pt x="1" y="2658"/>
                  </a:lnTo>
                  <a:lnTo>
                    <a:pt x="14213" y="2658"/>
                  </a:lnTo>
                  <a:lnTo>
                    <a:pt x="142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40" name="Google Shape;2540;p57"/>
            <p:cNvGrpSpPr/>
            <p:nvPr/>
          </p:nvGrpSpPr>
          <p:grpSpPr>
            <a:xfrm>
              <a:off x="4022625" y="1330050"/>
              <a:ext cx="355325" cy="355325"/>
              <a:chOff x="4022625" y="1330050"/>
              <a:chExt cx="355325" cy="355325"/>
            </a:xfrm>
          </p:grpSpPr>
          <p:sp>
            <p:nvSpPr>
              <p:cNvPr id="2541" name="Google Shape;2541;p57"/>
              <p:cNvSpPr/>
              <p:nvPr/>
            </p:nvSpPr>
            <p:spPr>
              <a:xfrm>
                <a:off x="4101725" y="1485625"/>
                <a:ext cx="197575" cy="121100"/>
              </a:xfrm>
              <a:custGeom>
                <a:rect b="b" l="l" r="r" t="t"/>
                <a:pathLst>
                  <a:path extrusionOk="0" h="4844" w="7903">
                    <a:moveTo>
                      <a:pt x="1871" y="1120"/>
                    </a:moveTo>
                    <a:lnTo>
                      <a:pt x="1871" y="2169"/>
                    </a:lnTo>
                    <a:lnTo>
                      <a:pt x="822" y="2169"/>
                    </a:lnTo>
                    <a:lnTo>
                      <a:pt x="822" y="1120"/>
                    </a:lnTo>
                    <a:close/>
                    <a:moveTo>
                      <a:pt x="3794" y="1120"/>
                    </a:moveTo>
                    <a:lnTo>
                      <a:pt x="3794" y="2169"/>
                    </a:lnTo>
                    <a:lnTo>
                      <a:pt x="2745" y="2169"/>
                    </a:lnTo>
                    <a:lnTo>
                      <a:pt x="2745" y="1120"/>
                    </a:lnTo>
                    <a:close/>
                    <a:moveTo>
                      <a:pt x="2536" y="2868"/>
                    </a:moveTo>
                    <a:lnTo>
                      <a:pt x="2536" y="3917"/>
                    </a:lnTo>
                    <a:lnTo>
                      <a:pt x="1487" y="3917"/>
                    </a:lnTo>
                    <a:lnTo>
                      <a:pt x="1487" y="2868"/>
                    </a:lnTo>
                    <a:close/>
                    <a:moveTo>
                      <a:pt x="1" y="1"/>
                    </a:moveTo>
                    <a:lnTo>
                      <a:pt x="1" y="4843"/>
                    </a:lnTo>
                    <a:lnTo>
                      <a:pt x="7902" y="4843"/>
                    </a:lnTo>
                    <a:lnTo>
                      <a:pt x="7902"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2" name="Google Shape;2542;p57"/>
              <p:cNvSpPr/>
              <p:nvPr/>
            </p:nvSpPr>
            <p:spPr>
              <a:xfrm>
                <a:off x="4022625" y="1385125"/>
                <a:ext cx="355325" cy="300250"/>
              </a:xfrm>
              <a:custGeom>
                <a:rect b="b" l="l" r="r" t="t"/>
                <a:pathLst>
                  <a:path extrusionOk="0" h="12010" w="14213">
                    <a:moveTo>
                      <a:pt x="12098" y="2972"/>
                    </a:moveTo>
                    <a:lnTo>
                      <a:pt x="12115" y="9912"/>
                    </a:lnTo>
                    <a:lnTo>
                      <a:pt x="2098" y="9912"/>
                    </a:lnTo>
                    <a:lnTo>
                      <a:pt x="2098" y="2972"/>
                    </a:lnTo>
                    <a:close/>
                    <a:moveTo>
                      <a:pt x="1" y="0"/>
                    </a:moveTo>
                    <a:lnTo>
                      <a:pt x="1" y="12010"/>
                    </a:lnTo>
                    <a:lnTo>
                      <a:pt x="14213" y="12010"/>
                    </a:lnTo>
                    <a:lnTo>
                      <a:pt x="1421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3" name="Google Shape;2543;p57"/>
              <p:cNvSpPr/>
              <p:nvPr/>
            </p:nvSpPr>
            <p:spPr>
              <a:xfrm>
                <a:off x="4022625" y="1330050"/>
                <a:ext cx="355325" cy="28875"/>
              </a:xfrm>
              <a:custGeom>
                <a:rect b="b" l="l" r="r" t="t"/>
                <a:pathLst>
                  <a:path extrusionOk="0" h="1155" w="14213">
                    <a:moveTo>
                      <a:pt x="1" y="1"/>
                    </a:moveTo>
                    <a:lnTo>
                      <a:pt x="1" y="1154"/>
                    </a:lnTo>
                    <a:lnTo>
                      <a:pt x="14213" y="1154"/>
                    </a:lnTo>
                    <a:lnTo>
                      <a:pt x="1421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2544" name="Google Shape;2544;p57"/>
          <p:cNvGrpSpPr/>
          <p:nvPr/>
        </p:nvGrpSpPr>
        <p:grpSpPr>
          <a:xfrm>
            <a:off x="6904598" y="2950930"/>
            <a:ext cx="627464" cy="773922"/>
            <a:chOff x="3275750" y="1237400"/>
            <a:chExt cx="363200" cy="447975"/>
          </a:xfrm>
        </p:grpSpPr>
        <p:sp>
          <p:nvSpPr>
            <p:cNvPr id="2545" name="Google Shape;2545;p57"/>
            <p:cNvSpPr/>
            <p:nvPr/>
          </p:nvSpPr>
          <p:spPr>
            <a:xfrm>
              <a:off x="3370150" y="1237400"/>
              <a:ext cx="174825" cy="65150"/>
            </a:xfrm>
            <a:custGeom>
              <a:rect b="b" l="l" r="r" t="t"/>
              <a:pathLst>
                <a:path extrusionOk="0" h="2606" w="6993">
                  <a:moveTo>
                    <a:pt x="3496" y="0"/>
                  </a:moveTo>
                  <a:cubicBezTo>
                    <a:pt x="1871" y="0"/>
                    <a:pt x="455" y="1067"/>
                    <a:pt x="0" y="2605"/>
                  </a:cubicBezTo>
                  <a:lnTo>
                    <a:pt x="6993" y="2605"/>
                  </a:lnTo>
                  <a:cubicBezTo>
                    <a:pt x="6521" y="1067"/>
                    <a:pt x="5105" y="0"/>
                    <a:pt x="3496"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6" name="Google Shape;2546;p57"/>
            <p:cNvSpPr/>
            <p:nvPr/>
          </p:nvSpPr>
          <p:spPr>
            <a:xfrm>
              <a:off x="3275750" y="1575225"/>
              <a:ext cx="64250" cy="41100"/>
            </a:xfrm>
            <a:custGeom>
              <a:rect b="b" l="l" r="r" t="t"/>
              <a:pathLst>
                <a:path extrusionOk="0" h="1644" w="2570">
                  <a:moveTo>
                    <a:pt x="0" y="0"/>
                  </a:moveTo>
                  <a:lnTo>
                    <a:pt x="0" y="1644"/>
                  </a:lnTo>
                  <a:lnTo>
                    <a:pt x="2570" y="1644"/>
                  </a:lnTo>
                  <a:lnTo>
                    <a:pt x="257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7" name="Google Shape;2547;p57"/>
            <p:cNvSpPr/>
            <p:nvPr/>
          </p:nvSpPr>
          <p:spPr>
            <a:xfrm>
              <a:off x="3366200" y="1575225"/>
              <a:ext cx="182700" cy="41100"/>
            </a:xfrm>
            <a:custGeom>
              <a:rect b="b" l="l" r="r" t="t"/>
              <a:pathLst>
                <a:path extrusionOk="0" h="1644" w="7308">
                  <a:moveTo>
                    <a:pt x="1" y="0"/>
                  </a:moveTo>
                  <a:lnTo>
                    <a:pt x="1" y="1644"/>
                  </a:lnTo>
                  <a:lnTo>
                    <a:pt x="7308" y="1644"/>
                  </a:lnTo>
                  <a:lnTo>
                    <a:pt x="730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8" name="Google Shape;2548;p57"/>
            <p:cNvSpPr/>
            <p:nvPr/>
          </p:nvSpPr>
          <p:spPr>
            <a:xfrm>
              <a:off x="3532275" y="1430575"/>
              <a:ext cx="94875" cy="51150"/>
            </a:xfrm>
            <a:custGeom>
              <a:rect b="b" l="l" r="r" t="t"/>
              <a:pathLst>
                <a:path extrusionOk="0" h="2046" w="3795">
                  <a:moveTo>
                    <a:pt x="840" y="0"/>
                  </a:moveTo>
                  <a:cubicBezTo>
                    <a:pt x="612" y="332"/>
                    <a:pt x="333" y="630"/>
                    <a:pt x="36" y="874"/>
                  </a:cubicBezTo>
                  <a:lnTo>
                    <a:pt x="36" y="1661"/>
                  </a:lnTo>
                  <a:cubicBezTo>
                    <a:pt x="36" y="1801"/>
                    <a:pt x="36" y="1923"/>
                    <a:pt x="1" y="2046"/>
                  </a:cubicBezTo>
                  <a:lnTo>
                    <a:pt x="3794" y="2046"/>
                  </a:lnTo>
                  <a:cubicBezTo>
                    <a:pt x="3200" y="927"/>
                    <a:pt x="2098" y="175"/>
                    <a:pt x="84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9" name="Google Shape;2549;p57"/>
            <p:cNvSpPr/>
            <p:nvPr/>
          </p:nvSpPr>
          <p:spPr>
            <a:xfrm>
              <a:off x="3275750" y="1507925"/>
              <a:ext cx="363200" cy="41100"/>
            </a:xfrm>
            <a:custGeom>
              <a:rect b="b" l="l" r="r" t="t"/>
              <a:pathLst>
                <a:path extrusionOk="0" h="1644" w="14528">
                  <a:moveTo>
                    <a:pt x="87" y="0"/>
                  </a:moveTo>
                  <a:cubicBezTo>
                    <a:pt x="35" y="263"/>
                    <a:pt x="0" y="525"/>
                    <a:pt x="0" y="805"/>
                  </a:cubicBezTo>
                  <a:lnTo>
                    <a:pt x="0" y="1644"/>
                  </a:lnTo>
                  <a:lnTo>
                    <a:pt x="2570" y="1644"/>
                  </a:lnTo>
                  <a:lnTo>
                    <a:pt x="2570" y="909"/>
                  </a:lnTo>
                  <a:lnTo>
                    <a:pt x="3619" y="909"/>
                  </a:lnTo>
                  <a:lnTo>
                    <a:pt x="3619" y="1644"/>
                  </a:lnTo>
                  <a:lnTo>
                    <a:pt x="10926" y="1644"/>
                  </a:lnTo>
                  <a:lnTo>
                    <a:pt x="10926" y="909"/>
                  </a:lnTo>
                  <a:lnTo>
                    <a:pt x="11975" y="909"/>
                  </a:lnTo>
                  <a:lnTo>
                    <a:pt x="11975" y="1644"/>
                  </a:lnTo>
                  <a:lnTo>
                    <a:pt x="14527" y="1644"/>
                  </a:lnTo>
                  <a:lnTo>
                    <a:pt x="14527" y="805"/>
                  </a:lnTo>
                  <a:cubicBezTo>
                    <a:pt x="14527" y="525"/>
                    <a:pt x="14492" y="263"/>
                    <a:pt x="14440" y="0"/>
                  </a:cubicBezTo>
                  <a:lnTo>
                    <a:pt x="9790" y="0"/>
                  </a:lnTo>
                  <a:cubicBezTo>
                    <a:pt x="9370" y="525"/>
                    <a:pt x="8723" y="839"/>
                    <a:pt x="8024" y="839"/>
                  </a:cubicBezTo>
                  <a:lnTo>
                    <a:pt x="6503" y="839"/>
                  </a:lnTo>
                  <a:cubicBezTo>
                    <a:pt x="5821" y="839"/>
                    <a:pt x="5157" y="525"/>
                    <a:pt x="4737"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0" name="Google Shape;2550;p57"/>
            <p:cNvSpPr/>
            <p:nvPr/>
          </p:nvSpPr>
          <p:spPr>
            <a:xfrm>
              <a:off x="3575100" y="1575225"/>
              <a:ext cx="63850" cy="41100"/>
            </a:xfrm>
            <a:custGeom>
              <a:rect b="b" l="l" r="r" t="t"/>
              <a:pathLst>
                <a:path extrusionOk="0" h="1644" w="2554">
                  <a:moveTo>
                    <a:pt x="1" y="0"/>
                  </a:moveTo>
                  <a:lnTo>
                    <a:pt x="1" y="1644"/>
                  </a:lnTo>
                  <a:lnTo>
                    <a:pt x="2553" y="1644"/>
                  </a:lnTo>
                  <a:lnTo>
                    <a:pt x="2553"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1" name="Google Shape;2551;p57"/>
            <p:cNvSpPr/>
            <p:nvPr/>
          </p:nvSpPr>
          <p:spPr>
            <a:xfrm>
              <a:off x="3275750" y="1642525"/>
              <a:ext cx="64250" cy="42850"/>
            </a:xfrm>
            <a:custGeom>
              <a:rect b="b" l="l" r="r" t="t"/>
              <a:pathLst>
                <a:path extrusionOk="0" h="1714" w="2570">
                  <a:moveTo>
                    <a:pt x="0" y="1"/>
                  </a:moveTo>
                  <a:lnTo>
                    <a:pt x="0" y="1714"/>
                  </a:lnTo>
                  <a:lnTo>
                    <a:pt x="2570" y="1714"/>
                  </a:lnTo>
                  <a:lnTo>
                    <a:pt x="2570"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2" name="Google Shape;2552;p57"/>
            <p:cNvSpPr/>
            <p:nvPr/>
          </p:nvSpPr>
          <p:spPr>
            <a:xfrm>
              <a:off x="3366200" y="1642525"/>
              <a:ext cx="182700" cy="42850"/>
            </a:xfrm>
            <a:custGeom>
              <a:rect b="b" l="l" r="r" t="t"/>
              <a:pathLst>
                <a:path extrusionOk="0" h="1714" w="7308">
                  <a:moveTo>
                    <a:pt x="1" y="1"/>
                  </a:moveTo>
                  <a:lnTo>
                    <a:pt x="1" y="1714"/>
                  </a:lnTo>
                  <a:lnTo>
                    <a:pt x="7308" y="1714"/>
                  </a:lnTo>
                  <a:lnTo>
                    <a:pt x="7308"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3" name="Google Shape;2553;p57"/>
            <p:cNvSpPr/>
            <p:nvPr/>
          </p:nvSpPr>
          <p:spPr>
            <a:xfrm>
              <a:off x="3575100" y="1642525"/>
              <a:ext cx="63850" cy="42850"/>
            </a:xfrm>
            <a:custGeom>
              <a:rect b="b" l="l" r="r" t="t"/>
              <a:pathLst>
                <a:path extrusionOk="0" h="1714" w="2554">
                  <a:moveTo>
                    <a:pt x="1" y="1"/>
                  </a:moveTo>
                  <a:lnTo>
                    <a:pt x="1" y="1714"/>
                  </a:lnTo>
                  <a:lnTo>
                    <a:pt x="2553" y="1714"/>
                  </a:lnTo>
                  <a:lnTo>
                    <a:pt x="255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4" name="Google Shape;2554;p57"/>
            <p:cNvSpPr/>
            <p:nvPr/>
          </p:nvSpPr>
          <p:spPr>
            <a:xfrm>
              <a:off x="3366200" y="1328750"/>
              <a:ext cx="182700" cy="125450"/>
            </a:xfrm>
            <a:custGeom>
              <a:rect b="b" l="l" r="r" t="t"/>
              <a:pathLst>
                <a:path extrusionOk="0" h="5018" w="7308">
                  <a:moveTo>
                    <a:pt x="1" y="0"/>
                  </a:moveTo>
                  <a:lnTo>
                    <a:pt x="1" y="1364"/>
                  </a:lnTo>
                  <a:cubicBezTo>
                    <a:pt x="1" y="3374"/>
                    <a:pt x="1626" y="5000"/>
                    <a:pt x="3637" y="5017"/>
                  </a:cubicBezTo>
                  <a:lnTo>
                    <a:pt x="3654" y="5017"/>
                  </a:lnTo>
                  <a:cubicBezTo>
                    <a:pt x="5665" y="5017"/>
                    <a:pt x="7308" y="3374"/>
                    <a:pt x="7308" y="1364"/>
                  </a:cubicBezTo>
                  <a:lnTo>
                    <a:pt x="7308"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5" name="Google Shape;2555;p57"/>
            <p:cNvSpPr/>
            <p:nvPr/>
          </p:nvSpPr>
          <p:spPr>
            <a:xfrm>
              <a:off x="3287550" y="1430575"/>
              <a:ext cx="94850" cy="51150"/>
            </a:xfrm>
            <a:custGeom>
              <a:rect b="b" l="l" r="r" t="t"/>
              <a:pathLst>
                <a:path extrusionOk="0" h="2046" w="3794">
                  <a:moveTo>
                    <a:pt x="2954" y="0"/>
                  </a:moveTo>
                  <a:cubicBezTo>
                    <a:pt x="1696" y="175"/>
                    <a:pt x="594" y="927"/>
                    <a:pt x="0" y="2046"/>
                  </a:cubicBezTo>
                  <a:lnTo>
                    <a:pt x="3793" y="2046"/>
                  </a:lnTo>
                  <a:cubicBezTo>
                    <a:pt x="3776" y="1923"/>
                    <a:pt x="3759" y="1801"/>
                    <a:pt x="3759" y="1661"/>
                  </a:cubicBezTo>
                  <a:lnTo>
                    <a:pt x="3759" y="874"/>
                  </a:lnTo>
                  <a:cubicBezTo>
                    <a:pt x="3461" y="630"/>
                    <a:pt x="3182" y="332"/>
                    <a:pt x="2954"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6" name="Google Shape;2556;p57"/>
            <p:cNvSpPr/>
            <p:nvPr/>
          </p:nvSpPr>
          <p:spPr>
            <a:xfrm>
              <a:off x="3407725" y="1469475"/>
              <a:ext cx="99225" cy="33225"/>
            </a:xfrm>
            <a:custGeom>
              <a:rect b="b" l="l" r="r" t="t"/>
              <a:pathLst>
                <a:path extrusionOk="0" h="1329" w="3969">
                  <a:moveTo>
                    <a:pt x="0" y="0"/>
                  </a:moveTo>
                  <a:lnTo>
                    <a:pt x="0" y="105"/>
                  </a:lnTo>
                  <a:cubicBezTo>
                    <a:pt x="0" y="787"/>
                    <a:pt x="542" y="1329"/>
                    <a:pt x="1224" y="1329"/>
                  </a:cubicBezTo>
                  <a:lnTo>
                    <a:pt x="2745" y="1329"/>
                  </a:lnTo>
                  <a:cubicBezTo>
                    <a:pt x="3427" y="1329"/>
                    <a:pt x="3969" y="787"/>
                    <a:pt x="3969" y="105"/>
                  </a:cubicBezTo>
                  <a:lnTo>
                    <a:pt x="3969" y="0"/>
                  </a:lnTo>
                  <a:cubicBezTo>
                    <a:pt x="3339" y="288"/>
                    <a:pt x="2662" y="433"/>
                    <a:pt x="1985" y="433"/>
                  </a:cubicBezTo>
                  <a:cubicBezTo>
                    <a:pt x="1307" y="433"/>
                    <a:pt x="630" y="288"/>
                    <a:pt x="0" y="0"/>
                  </a:cubicBez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57" name="Google Shape;2557;p57"/>
          <p:cNvGrpSpPr/>
          <p:nvPr/>
        </p:nvGrpSpPr>
        <p:grpSpPr>
          <a:xfrm>
            <a:off x="5548562" y="2950930"/>
            <a:ext cx="773922" cy="773922"/>
            <a:chOff x="2490825" y="1237400"/>
            <a:chExt cx="447975" cy="447975"/>
          </a:xfrm>
        </p:grpSpPr>
        <p:sp>
          <p:nvSpPr>
            <p:cNvPr id="2558" name="Google Shape;2558;p57"/>
            <p:cNvSpPr/>
            <p:nvPr/>
          </p:nvSpPr>
          <p:spPr>
            <a:xfrm>
              <a:off x="2776200" y="1367200"/>
              <a:ext cx="30625" cy="31925"/>
            </a:xfrm>
            <a:custGeom>
              <a:rect b="b" l="l" r="r" t="t"/>
              <a:pathLst>
                <a:path extrusionOk="0" h="1277" w="1225">
                  <a:moveTo>
                    <a:pt x="1" y="0"/>
                  </a:moveTo>
                  <a:lnTo>
                    <a:pt x="1" y="1277"/>
                  </a:lnTo>
                  <a:lnTo>
                    <a:pt x="1225" y="1277"/>
                  </a:lnTo>
                  <a:lnTo>
                    <a:pt x="1225"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9" name="Google Shape;2559;p57"/>
            <p:cNvSpPr/>
            <p:nvPr/>
          </p:nvSpPr>
          <p:spPr>
            <a:xfrm>
              <a:off x="2719400" y="1367200"/>
              <a:ext cx="30600" cy="31925"/>
            </a:xfrm>
            <a:custGeom>
              <a:rect b="b" l="l" r="r" t="t"/>
              <a:pathLst>
                <a:path extrusionOk="0" h="1277" w="1224">
                  <a:moveTo>
                    <a:pt x="0" y="0"/>
                  </a:moveTo>
                  <a:lnTo>
                    <a:pt x="0" y="1277"/>
                  </a:lnTo>
                  <a:lnTo>
                    <a:pt x="1224" y="1277"/>
                  </a:lnTo>
                  <a:lnTo>
                    <a:pt x="1224"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0" name="Google Shape;2560;p57"/>
            <p:cNvSpPr/>
            <p:nvPr/>
          </p:nvSpPr>
          <p:spPr>
            <a:xfrm>
              <a:off x="2490825" y="1237400"/>
              <a:ext cx="447975" cy="447975"/>
            </a:xfrm>
            <a:custGeom>
              <a:rect b="b" l="l" r="r" t="t"/>
              <a:pathLst>
                <a:path extrusionOk="0" h="17919" w="17919">
                  <a:moveTo>
                    <a:pt x="1" y="0"/>
                  </a:moveTo>
                  <a:lnTo>
                    <a:pt x="1" y="17919"/>
                  </a:lnTo>
                  <a:lnTo>
                    <a:pt x="5857" y="17919"/>
                  </a:lnTo>
                  <a:lnTo>
                    <a:pt x="5857" y="1888"/>
                  </a:lnTo>
                  <a:lnTo>
                    <a:pt x="15926" y="1888"/>
                  </a:lnTo>
                  <a:lnTo>
                    <a:pt x="15926" y="17919"/>
                  </a:lnTo>
                  <a:lnTo>
                    <a:pt x="17919" y="17919"/>
                  </a:lnTo>
                  <a:lnTo>
                    <a:pt x="17919"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1" name="Google Shape;2561;p57"/>
            <p:cNvSpPr/>
            <p:nvPr/>
          </p:nvSpPr>
          <p:spPr>
            <a:xfrm>
              <a:off x="2663450" y="1310825"/>
              <a:ext cx="199325" cy="374550"/>
            </a:xfrm>
            <a:custGeom>
              <a:rect b="b" l="l" r="r" t="t"/>
              <a:pathLst>
                <a:path extrusionOk="0" h="14982" w="7973">
                  <a:moveTo>
                    <a:pt x="6783" y="1207"/>
                  </a:moveTo>
                  <a:lnTo>
                    <a:pt x="6783" y="4580"/>
                  </a:lnTo>
                  <a:lnTo>
                    <a:pt x="1189" y="4580"/>
                  </a:lnTo>
                  <a:lnTo>
                    <a:pt x="1189" y="1207"/>
                  </a:lnTo>
                  <a:close/>
                  <a:moveTo>
                    <a:pt x="6434" y="7255"/>
                  </a:moveTo>
                  <a:lnTo>
                    <a:pt x="6434" y="9003"/>
                  </a:lnTo>
                  <a:lnTo>
                    <a:pt x="5385" y="9003"/>
                  </a:lnTo>
                  <a:lnTo>
                    <a:pt x="5385" y="7255"/>
                  </a:lnTo>
                  <a:close/>
                  <a:moveTo>
                    <a:pt x="1" y="0"/>
                  </a:moveTo>
                  <a:lnTo>
                    <a:pt x="1" y="14982"/>
                  </a:lnTo>
                  <a:lnTo>
                    <a:pt x="7972" y="14982"/>
                  </a:lnTo>
                  <a:lnTo>
                    <a:pt x="7972"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562" name="Google Shape;2562;p57"/>
          <p:cNvGrpSpPr/>
          <p:nvPr/>
        </p:nvGrpSpPr>
        <p:grpSpPr>
          <a:xfrm>
            <a:off x="4265042" y="2950930"/>
            <a:ext cx="773922" cy="773922"/>
            <a:chOff x="1747875" y="1237400"/>
            <a:chExt cx="447975" cy="447975"/>
          </a:xfrm>
        </p:grpSpPr>
        <p:sp>
          <p:nvSpPr>
            <p:cNvPr id="2563" name="Google Shape;2563;p57"/>
            <p:cNvSpPr/>
            <p:nvPr/>
          </p:nvSpPr>
          <p:spPr>
            <a:xfrm>
              <a:off x="1885975" y="1237400"/>
              <a:ext cx="309875" cy="310325"/>
            </a:xfrm>
            <a:custGeom>
              <a:rect b="b" l="l" r="r" t="t"/>
              <a:pathLst>
                <a:path extrusionOk="0" h="12413" w="12395">
                  <a:moveTo>
                    <a:pt x="11660" y="0"/>
                  </a:moveTo>
                  <a:lnTo>
                    <a:pt x="8024" y="3637"/>
                  </a:lnTo>
                  <a:lnTo>
                    <a:pt x="4685" y="3479"/>
                  </a:lnTo>
                  <a:lnTo>
                    <a:pt x="3147" y="5018"/>
                  </a:lnTo>
                  <a:lnTo>
                    <a:pt x="4913" y="6766"/>
                  </a:lnTo>
                  <a:lnTo>
                    <a:pt x="4161" y="7500"/>
                  </a:lnTo>
                  <a:lnTo>
                    <a:pt x="2413" y="5752"/>
                  </a:lnTo>
                  <a:lnTo>
                    <a:pt x="1574" y="6591"/>
                  </a:lnTo>
                  <a:lnTo>
                    <a:pt x="3322" y="8339"/>
                  </a:lnTo>
                  <a:lnTo>
                    <a:pt x="2588" y="9073"/>
                  </a:lnTo>
                  <a:lnTo>
                    <a:pt x="839" y="7325"/>
                  </a:lnTo>
                  <a:lnTo>
                    <a:pt x="0" y="8164"/>
                  </a:lnTo>
                  <a:lnTo>
                    <a:pt x="4231" y="12412"/>
                  </a:lnTo>
                  <a:lnTo>
                    <a:pt x="8916" y="7727"/>
                  </a:lnTo>
                  <a:lnTo>
                    <a:pt x="8776" y="4371"/>
                  </a:lnTo>
                  <a:lnTo>
                    <a:pt x="12395" y="752"/>
                  </a:lnTo>
                  <a:lnTo>
                    <a:pt x="11660" y="0"/>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4" name="Google Shape;2564;p57"/>
            <p:cNvSpPr/>
            <p:nvPr/>
          </p:nvSpPr>
          <p:spPr>
            <a:xfrm>
              <a:off x="1747875" y="1460275"/>
              <a:ext cx="225100" cy="225100"/>
            </a:xfrm>
            <a:custGeom>
              <a:rect b="b" l="l" r="r" t="t"/>
              <a:pathLst>
                <a:path extrusionOk="0" h="9004" w="9004">
                  <a:moveTo>
                    <a:pt x="4773" y="1"/>
                  </a:moveTo>
                  <a:lnTo>
                    <a:pt x="3252" y="1504"/>
                  </a:lnTo>
                  <a:lnTo>
                    <a:pt x="2622" y="892"/>
                  </a:lnTo>
                  <a:lnTo>
                    <a:pt x="1888" y="1627"/>
                  </a:lnTo>
                  <a:lnTo>
                    <a:pt x="3357" y="3095"/>
                  </a:lnTo>
                  <a:lnTo>
                    <a:pt x="1276" y="5175"/>
                  </a:lnTo>
                  <a:lnTo>
                    <a:pt x="734" y="4633"/>
                  </a:lnTo>
                  <a:lnTo>
                    <a:pt x="0" y="5385"/>
                  </a:lnTo>
                  <a:lnTo>
                    <a:pt x="3636" y="9004"/>
                  </a:lnTo>
                  <a:lnTo>
                    <a:pt x="4371" y="8252"/>
                  </a:lnTo>
                  <a:lnTo>
                    <a:pt x="3829" y="7710"/>
                  </a:lnTo>
                  <a:lnTo>
                    <a:pt x="5909" y="5647"/>
                  </a:lnTo>
                  <a:lnTo>
                    <a:pt x="7377" y="7116"/>
                  </a:lnTo>
                  <a:lnTo>
                    <a:pt x="8112" y="6382"/>
                  </a:lnTo>
                  <a:lnTo>
                    <a:pt x="7500" y="5752"/>
                  </a:lnTo>
                  <a:lnTo>
                    <a:pt x="9003" y="4231"/>
                  </a:lnTo>
                  <a:lnTo>
                    <a:pt x="4773" y="1"/>
                  </a:lnTo>
                  <a:close/>
                </a:path>
              </a:pathLst>
            </a:cu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pic>
        <p:nvPicPr>
          <p:cNvPr id="2569" name="Google Shape;2569;p58"/>
          <p:cNvPicPr preferRelativeResize="0"/>
          <p:nvPr/>
        </p:nvPicPr>
        <p:blipFill rotWithShape="1">
          <a:blip r:embed="rId3">
            <a:alphaModFix/>
          </a:blip>
          <a:srcRect b="0" l="4086" r="4086" t="14442"/>
          <a:stretch/>
        </p:blipFill>
        <p:spPr>
          <a:xfrm>
            <a:off x="10306050" y="3695700"/>
            <a:ext cx="5905800" cy="4293600"/>
          </a:xfrm>
          <a:prstGeom prst="trapezoid">
            <a:avLst>
              <a:gd fmla="val 25000" name="adj"/>
            </a:avLst>
          </a:prstGeom>
          <a:noFill/>
          <a:ln>
            <a:noFill/>
          </a:ln>
        </p:spPr>
      </p:pic>
      <p:pic>
        <p:nvPicPr>
          <p:cNvPr id="2570" name="Google Shape;2570;p58"/>
          <p:cNvPicPr preferRelativeResize="0"/>
          <p:nvPr/>
        </p:nvPicPr>
        <p:blipFill>
          <a:blip r:embed="rId4">
            <a:alphaModFix/>
          </a:blip>
          <a:stretch>
            <a:fillRect/>
          </a:stretch>
        </p:blipFill>
        <p:spPr>
          <a:xfrm flipH="1">
            <a:off x="1017447" y="2914049"/>
            <a:ext cx="9498153" cy="5287052"/>
          </a:xfrm>
          <a:prstGeom prst="rect">
            <a:avLst/>
          </a:prstGeom>
          <a:noFill/>
          <a:ln>
            <a:noFill/>
          </a:ln>
        </p:spPr>
      </p:pic>
      <p:sp>
        <p:nvSpPr>
          <p:cNvPr id="2571" name="Google Shape;2571;p58"/>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Alternative resources</a:t>
            </a:r>
            <a:endParaRPr/>
          </a:p>
        </p:txBody>
      </p:sp>
      <p:pic>
        <p:nvPicPr>
          <p:cNvPr id="2572" name="Google Shape;2572;p58"/>
          <p:cNvPicPr preferRelativeResize="0"/>
          <p:nvPr/>
        </p:nvPicPr>
        <p:blipFill>
          <a:blip r:embed="rId5">
            <a:alphaModFix/>
          </a:blip>
          <a:stretch>
            <a:fillRect/>
          </a:stretch>
        </p:blipFill>
        <p:spPr>
          <a:xfrm>
            <a:off x="8241250" y="2724200"/>
            <a:ext cx="2858854" cy="28574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59"/>
          <p:cNvSpPr txBox="1"/>
          <p:nvPr>
            <p:ph type="title"/>
          </p:nvPr>
        </p:nvSpPr>
        <p:spPr>
          <a:xfrm>
            <a:off x="4312000" y="1085150"/>
            <a:ext cx="96636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Alternative resources</a:t>
            </a:r>
            <a:endParaRPr/>
          </a:p>
        </p:txBody>
      </p:sp>
      <p:sp>
        <p:nvSpPr>
          <p:cNvPr id="2578" name="Google Shape;2578;p59"/>
          <p:cNvSpPr txBox="1"/>
          <p:nvPr>
            <p:ph idx="1" type="body"/>
          </p:nvPr>
        </p:nvSpPr>
        <p:spPr>
          <a:xfrm>
            <a:off x="1452200" y="3849600"/>
            <a:ext cx="7654200" cy="4199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latin typeface="Montserrat Medium"/>
                <a:ea typeface="Montserrat Medium"/>
                <a:cs typeface="Montserrat Medium"/>
                <a:sym typeface="Montserrat Medium"/>
              </a:rPr>
              <a:t>Vectors</a:t>
            </a:r>
            <a:endParaRPr sz="4000">
              <a:latin typeface="Montserrat Medium"/>
              <a:ea typeface="Montserrat Medium"/>
              <a:cs typeface="Montserrat Medium"/>
              <a:sym typeface="Montserrat Medium"/>
            </a:endParaRPr>
          </a:p>
          <a:p>
            <a:pPr indent="-635000" lvl="0" marL="914400" rtl="0" algn="l">
              <a:spcBef>
                <a:spcPts val="2400"/>
              </a:spcBef>
              <a:spcAft>
                <a:spcPts val="0"/>
              </a:spcAft>
              <a:buClr>
                <a:schemeClr val="accent5"/>
              </a:buClr>
              <a:buSzPts val="2800"/>
              <a:buChar char="●"/>
            </a:pPr>
            <a:r>
              <a:rPr lang="en">
                <a:solidFill>
                  <a:schemeClr val="hlink"/>
                </a:solidFill>
                <a:uFill>
                  <a:noFill/>
                </a:uFill>
                <a:hlinkClick r:id="rId3"/>
              </a:rPr>
              <a:t>Flasher siren illustration</a:t>
            </a:r>
            <a:endParaRPr/>
          </a:p>
          <a:p>
            <a:pPr indent="-635000" lvl="0" marL="914400" rtl="0" algn="l">
              <a:spcBef>
                <a:spcPts val="0"/>
              </a:spcBef>
              <a:spcAft>
                <a:spcPts val="0"/>
              </a:spcAft>
              <a:buClr>
                <a:schemeClr val="accent5"/>
              </a:buClr>
              <a:buSzPts val="2800"/>
              <a:buChar char="●"/>
            </a:pPr>
            <a:r>
              <a:rPr lang="en">
                <a:solidFill>
                  <a:schemeClr val="hlink"/>
                </a:solidFill>
                <a:uFill>
                  <a:noFill/>
                </a:uFill>
                <a:hlinkClick r:id="rId4"/>
              </a:rPr>
              <a:t>Realistic police car lights with profile view movin</a:t>
            </a:r>
            <a:r>
              <a:rPr lang="en">
                <a:solidFill>
                  <a:schemeClr val="hlink"/>
                </a:solidFill>
                <a:uFill>
                  <a:noFill/>
                </a:uFill>
                <a:hlinkClick r:id="rId5"/>
              </a:rPr>
              <a:t>g </a:t>
            </a:r>
            <a:r>
              <a:rPr lang="en">
                <a:solidFill>
                  <a:schemeClr val="hlink"/>
                </a:solidFill>
                <a:uFill>
                  <a:noFill/>
                </a:uFill>
                <a:hlinkClick r:id="rId6"/>
              </a:rPr>
              <a:t>automobile with glowing lights editable text vector illustration </a:t>
            </a:r>
            <a:endParaRPr/>
          </a:p>
          <a:p>
            <a:pPr indent="-635000" lvl="0" marL="914400" rtl="0" algn="l">
              <a:spcBef>
                <a:spcPts val="0"/>
              </a:spcBef>
              <a:spcAft>
                <a:spcPts val="0"/>
              </a:spcAft>
              <a:buClr>
                <a:schemeClr val="accent5"/>
              </a:buClr>
              <a:buSzPts val="2800"/>
              <a:buChar char="●"/>
            </a:pPr>
            <a:r>
              <a:rPr lang="en">
                <a:solidFill>
                  <a:schemeClr val="hlink"/>
                </a:solidFill>
                <a:uFill>
                  <a:noFill/>
                </a:uFill>
                <a:hlinkClick r:id="rId7"/>
              </a:rPr>
              <a:t>Modern car lights composition</a:t>
            </a:r>
            <a:endParaRPr/>
          </a:p>
        </p:txBody>
      </p:sp>
      <p:sp>
        <p:nvSpPr>
          <p:cNvPr id="2579" name="Google Shape;2579;p59"/>
          <p:cNvSpPr txBox="1"/>
          <p:nvPr>
            <p:ph idx="2" type="subTitle"/>
          </p:nvPr>
        </p:nvSpPr>
        <p:spPr>
          <a:xfrm>
            <a:off x="4312000" y="2499441"/>
            <a:ext cx="9664200" cy="92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Here’s an assortment of alternative resources within the same style of this template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3"/>
          <p:cNvSpPr/>
          <p:nvPr/>
        </p:nvSpPr>
        <p:spPr>
          <a:xfrm>
            <a:off x="459450" y="518700"/>
            <a:ext cx="17369100" cy="9249600"/>
          </a:xfrm>
          <a:prstGeom prst="rect">
            <a:avLst/>
          </a:prstGeom>
          <a:noFill/>
          <a:ln cap="flat" cmpd="sng" w="9525">
            <a:solidFill>
              <a:schemeClr val="accent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457" name="Google Shape;457;p33"/>
          <p:cNvPicPr preferRelativeResize="0"/>
          <p:nvPr/>
        </p:nvPicPr>
        <p:blipFill rotWithShape="1">
          <a:blip r:embed="rId3">
            <a:alphaModFix/>
          </a:blip>
          <a:srcRect b="0" l="12065" r="17378" t="17280"/>
          <a:stretch/>
        </p:blipFill>
        <p:spPr>
          <a:xfrm flipH="1">
            <a:off x="13917349" y="1585795"/>
            <a:ext cx="3544801" cy="2875249"/>
          </a:xfrm>
          <a:prstGeom prst="rect">
            <a:avLst/>
          </a:prstGeom>
          <a:noFill/>
          <a:ln>
            <a:noFill/>
          </a:ln>
        </p:spPr>
      </p:pic>
      <p:sp>
        <p:nvSpPr>
          <p:cNvPr id="458" name="Google Shape;458;p33"/>
          <p:cNvSpPr txBox="1"/>
          <p:nvPr>
            <p:ph idx="1" type="subTitle"/>
          </p:nvPr>
        </p:nvSpPr>
        <p:spPr>
          <a:xfrm>
            <a:off x="12443452" y="4185400"/>
            <a:ext cx="5385000" cy="4843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4800"/>
              <a:t>Import point cloud LiDAR data in PLY format with photo context</a:t>
            </a:r>
            <a:endParaRPr sz="4800"/>
          </a:p>
        </p:txBody>
      </p:sp>
      <p:grpSp>
        <p:nvGrpSpPr>
          <p:cNvPr id="459" name="Google Shape;459;p33"/>
          <p:cNvGrpSpPr/>
          <p:nvPr/>
        </p:nvGrpSpPr>
        <p:grpSpPr>
          <a:xfrm>
            <a:off x="8554650" y="-2860550"/>
            <a:ext cx="14041552" cy="11889760"/>
            <a:chOff x="4406175" y="-1699575"/>
            <a:chExt cx="7020776" cy="5944880"/>
          </a:xfrm>
        </p:grpSpPr>
        <p:sp>
          <p:nvSpPr>
            <p:cNvPr id="460" name="Google Shape;460;p33"/>
            <p:cNvSpPr/>
            <p:nvPr/>
          </p:nvSpPr>
          <p:spPr>
            <a:xfrm>
              <a:off x="4406175" y="-1699575"/>
              <a:ext cx="4245300" cy="4245300"/>
            </a:xfrm>
            <a:prstGeom prst="ellipse">
              <a:avLst/>
            </a:prstGeom>
            <a:gradFill>
              <a:gsLst>
                <a:gs pos="0">
                  <a:srgbClr val="1100FF">
                    <a:alpha val="44705"/>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1" name="Google Shape;461;p33"/>
            <p:cNvSpPr/>
            <p:nvPr/>
          </p:nvSpPr>
          <p:spPr>
            <a:xfrm>
              <a:off x="7181651" y="5"/>
              <a:ext cx="4245300" cy="42453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62" name="Google Shape;462;p33"/>
            <p:cNvSpPr/>
            <p:nvPr/>
          </p:nvSpPr>
          <p:spPr>
            <a:xfrm>
              <a:off x="6441795" y="-958488"/>
              <a:ext cx="3734100" cy="31866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463" name="Google Shape;463;p33"/>
          <p:cNvSpPr txBox="1"/>
          <p:nvPr>
            <p:ph idx="1" type="subTitle"/>
          </p:nvPr>
        </p:nvSpPr>
        <p:spPr>
          <a:xfrm>
            <a:off x="675603" y="218975"/>
            <a:ext cx="850200" cy="624000"/>
          </a:xfrm>
          <a:prstGeom prst="rect">
            <a:avLst/>
          </a:prstGeom>
          <a:solidFill>
            <a:schemeClr val="dk1"/>
          </a:solidFill>
        </p:spPr>
        <p:txBody>
          <a:bodyPr anchorCtr="0" anchor="ctr" bIns="182850" lIns="182850" spcFirstLastPara="1" rIns="182850" wrap="square" tIns="182850">
            <a:noAutofit/>
          </a:bodyPr>
          <a:lstStyle/>
          <a:p>
            <a:pPr indent="0" lvl="0" marL="0" rtl="0" algn="r">
              <a:spcBef>
                <a:spcPts val="0"/>
              </a:spcBef>
              <a:spcAft>
                <a:spcPts val="0"/>
              </a:spcAft>
              <a:buNone/>
            </a:pPr>
            <a:r>
              <a:rPr lang="en" sz="2800"/>
              <a:t>3D </a:t>
            </a:r>
            <a:endParaRPr sz="2800"/>
          </a:p>
        </p:txBody>
      </p:sp>
      <p:pic>
        <p:nvPicPr>
          <p:cNvPr id="464" name="Google Shape;464;p33"/>
          <p:cNvPicPr preferRelativeResize="0"/>
          <p:nvPr/>
        </p:nvPicPr>
        <p:blipFill>
          <a:blip r:embed="rId4">
            <a:alphaModFix/>
          </a:blip>
          <a:stretch>
            <a:fillRect/>
          </a:stretch>
        </p:blipFill>
        <p:spPr>
          <a:xfrm>
            <a:off x="174700" y="1066900"/>
            <a:ext cx="12664525" cy="829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60"/>
          <p:cNvSpPr txBox="1"/>
          <p:nvPr>
            <p:ph type="title"/>
          </p:nvPr>
        </p:nvSpPr>
        <p:spPr>
          <a:xfrm>
            <a:off x="4311800" y="1085150"/>
            <a:ext cx="96642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Resources</a:t>
            </a:r>
            <a:endParaRPr/>
          </a:p>
        </p:txBody>
      </p:sp>
      <p:sp>
        <p:nvSpPr>
          <p:cNvPr id="2585" name="Google Shape;2585;p60"/>
          <p:cNvSpPr txBox="1"/>
          <p:nvPr>
            <p:ph idx="2" type="body"/>
          </p:nvPr>
        </p:nvSpPr>
        <p:spPr>
          <a:xfrm>
            <a:off x="1452200" y="3849600"/>
            <a:ext cx="7654200" cy="522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000">
                <a:latin typeface="Montserrat Medium"/>
                <a:ea typeface="Montserrat Medium"/>
                <a:cs typeface="Montserrat Medium"/>
                <a:sym typeface="Montserrat Medium"/>
              </a:rPr>
              <a:t>Vectors</a:t>
            </a:r>
            <a:endParaRPr sz="4000">
              <a:latin typeface="Montserrat Medium"/>
              <a:ea typeface="Montserrat Medium"/>
              <a:cs typeface="Montserrat Medium"/>
              <a:sym typeface="Montserrat Medium"/>
            </a:endParaRPr>
          </a:p>
          <a:p>
            <a:pPr indent="-635000" lvl="0" marL="914400" rtl="0" algn="l">
              <a:spcBef>
                <a:spcPts val="2400"/>
              </a:spcBef>
              <a:spcAft>
                <a:spcPts val="0"/>
              </a:spcAft>
              <a:buClr>
                <a:schemeClr val="accent5"/>
              </a:buClr>
              <a:buSzPts val="2800"/>
              <a:buChar char="●"/>
            </a:pPr>
            <a:r>
              <a:rPr lang="en">
                <a:solidFill>
                  <a:schemeClr val="hlink"/>
                </a:solidFill>
                <a:uFill>
                  <a:noFill/>
                </a:uFill>
                <a:hlinkClick r:id="rId3"/>
              </a:rPr>
              <a:t>Car led lights realistic composition with images police patrol wagons with dimmed headlights light bars illustration</a:t>
            </a:r>
            <a:endParaRPr/>
          </a:p>
          <a:p>
            <a:pPr indent="-635000" lvl="0" marL="914400" rtl="0" algn="l">
              <a:spcBef>
                <a:spcPts val="0"/>
              </a:spcBef>
              <a:spcAft>
                <a:spcPts val="0"/>
              </a:spcAft>
              <a:buClr>
                <a:schemeClr val="accent5"/>
              </a:buClr>
              <a:buSzPts val="2800"/>
              <a:buChar char="●"/>
            </a:pPr>
            <a:r>
              <a:rPr lang="en">
                <a:solidFill>
                  <a:schemeClr val="hlink"/>
                </a:solidFill>
                <a:uFill>
                  <a:noFill/>
                </a:uFill>
                <a:hlinkClick r:id="rId4"/>
              </a:rPr>
              <a:t>Police crime tape siren</a:t>
            </a:r>
            <a:endParaRPr/>
          </a:p>
          <a:p>
            <a:pPr indent="-635000" lvl="0" marL="914400" rtl="0" algn="l">
              <a:spcBef>
                <a:spcPts val="0"/>
              </a:spcBef>
              <a:spcAft>
                <a:spcPts val="0"/>
              </a:spcAft>
              <a:buClr>
                <a:schemeClr val="accent5"/>
              </a:buClr>
              <a:buSzPts val="2800"/>
              <a:buChar char="●"/>
            </a:pPr>
            <a:r>
              <a:rPr lang="en">
                <a:solidFill>
                  <a:schemeClr val="hlink"/>
                </a:solidFill>
                <a:uFill>
                  <a:noFill/>
                </a:uFill>
                <a:hlinkClick r:id="rId5"/>
              </a:rPr>
              <a:t>Car lights set </a:t>
            </a:r>
            <a:endParaRPr/>
          </a:p>
          <a:p>
            <a:pPr indent="0" lvl="0" marL="0" rtl="0" algn="l">
              <a:spcBef>
                <a:spcPts val="2400"/>
              </a:spcBef>
              <a:spcAft>
                <a:spcPts val="0"/>
              </a:spcAft>
              <a:buNone/>
            </a:pPr>
            <a:r>
              <a:rPr lang="en" sz="4000">
                <a:latin typeface="Montserrat Medium"/>
                <a:ea typeface="Montserrat Medium"/>
                <a:cs typeface="Montserrat Medium"/>
                <a:sym typeface="Montserrat Medium"/>
              </a:rPr>
              <a:t>Icons</a:t>
            </a:r>
            <a:endParaRPr sz="4000">
              <a:latin typeface="Montserrat Medium"/>
              <a:ea typeface="Montserrat Medium"/>
              <a:cs typeface="Montserrat Medium"/>
              <a:sym typeface="Montserrat Medium"/>
            </a:endParaRPr>
          </a:p>
          <a:p>
            <a:pPr indent="-635000" lvl="0" marL="914400" rtl="0" algn="l">
              <a:spcBef>
                <a:spcPts val="2400"/>
              </a:spcBef>
              <a:spcAft>
                <a:spcPts val="0"/>
              </a:spcAft>
              <a:buClr>
                <a:schemeClr val="accent5"/>
              </a:buClr>
              <a:buSzPts val="2800"/>
              <a:buChar char="●"/>
            </a:pPr>
            <a:r>
              <a:rPr lang="en">
                <a:solidFill>
                  <a:schemeClr val="hlink"/>
                </a:solidFill>
                <a:uFill>
                  <a:noFill/>
                </a:uFill>
                <a:hlinkClick r:id="rId6"/>
              </a:rPr>
              <a:t>Flasher siren illustration</a:t>
            </a:r>
            <a:endParaRPr sz="4000">
              <a:latin typeface="Montserrat Medium"/>
              <a:ea typeface="Montserrat Medium"/>
              <a:cs typeface="Montserrat Medium"/>
              <a:sym typeface="Montserrat Medium"/>
            </a:endParaRPr>
          </a:p>
        </p:txBody>
      </p:sp>
      <p:sp>
        <p:nvSpPr>
          <p:cNvPr id="2586" name="Google Shape;2586;p60"/>
          <p:cNvSpPr txBox="1"/>
          <p:nvPr>
            <p:ph idx="1" type="subTitle"/>
          </p:nvPr>
        </p:nvSpPr>
        <p:spPr>
          <a:xfrm>
            <a:off x="4312000" y="2499441"/>
            <a:ext cx="9664200" cy="921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2587" name="Google Shape;2587;p60"/>
          <p:cNvSpPr txBox="1"/>
          <p:nvPr>
            <p:ph idx="3" type="body"/>
          </p:nvPr>
        </p:nvSpPr>
        <p:spPr>
          <a:xfrm>
            <a:off x="9106400" y="3849600"/>
            <a:ext cx="7654200" cy="522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4000">
                <a:latin typeface="Montserrat Medium"/>
                <a:ea typeface="Montserrat Medium"/>
                <a:cs typeface="Montserrat Medium"/>
                <a:sym typeface="Montserrat Medium"/>
              </a:rPr>
              <a:t>Photos</a:t>
            </a:r>
            <a:endParaRPr sz="4000">
              <a:latin typeface="Montserrat Medium"/>
              <a:ea typeface="Montserrat Medium"/>
              <a:cs typeface="Montserrat Medium"/>
              <a:sym typeface="Montserrat Medium"/>
            </a:endParaRPr>
          </a:p>
          <a:p>
            <a:pPr indent="-635000" lvl="0" marL="914400" rtl="0" algn="l">
              <a:spcBef>
                <a:spcPts val="2400"/>
              </a:spcBef>
              <a:spcAft>
                <a:spcPts val="0"/>
              </a:spcAft>
              <a:buClr>
                <a:schemeClr val="accent5"/>
              </a:buClr>
              <a:buSzPts val="2800"/>
              <a:buChar char="●"/>
            </a:pPr>
            <a:r>
              <a:rPr lang="en">
                <a:solidFill>
                  <a:schemeClr val="hlink"/>
                </a:solidFill>
                <a:uFill>
                  <a:noFill/>
                </a:uFill>
                <a:hlinkClick r:id="rId7"/>
              </a:rPr>
              <a:t>Full shot people training gym </a:t>
            </a:r>
            <a:endParaRPr/>
          </a:p>
          <a:p>
            <a:pPr indent="-635000" lvl="0" marL="914400" rtl="0" algn="l">
              <a:spcBef>
                <a:spcPts val="0"/>
              </a:spcBef>
              <a:spcAft>
                <a:spcPts val="0"/>
              </a:spcAft>
              <a:buClr>
                <a:schemeClr val="accent5"/>
              </a:buClr>
              <a:buSzPts val="2800"/>
              <a:buChar char="●"/>
            </a:pPr>
            <a:r>
              <a:rPr lang="en">
                <a:solidFill>
                  <a:schemeClr val="hlink"/>
                </a:solidFill>
                <a:uFill>
                  <a:noFill/>
                </a:uFill>
                <a:hlinkClick r:id="rId8"/>
              </a:rPr>
              <a:t>Close up people training with ball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1" name="Shape 2591"/>
        <p:cNvGrpSpPr/>
        <p:nvPr/>
      </p:nvGrpSpPr>
      <p:grpSpPr>
        <a:xfrm>
          <a:off x="0" y="0"/>
          <a:ext cx="0" cy="0"/>
          <a:chOff x="0" y="0"/>
          <a:chExt cx="0" cy="0"/>
        </a:xfrm>
      </p:grpSpPr>
      <p:sp>
        <p:nvSpPr>
          <p:cNvPr id="2592" name="Google Shape;2592;p61"/>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3">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4">
                  <a:extLst>
                    <a:ext uri="{A12FA001-AC4F-418D-AE19-62706E023703}">
                      <ahyp:hlinkClr val="tx"/>
                    </a:ext>
                  </a:extLst>
                </a:hlinkClick>
              </a:rPr>
              <a:t>https://slidesgo.com/slidesgo-school</a:t>
            </a:r>
            <a:endParaRPr sz="2000" u="sng">
              <a:solidFill>
                <a:srgbClr val="869FB2"/>
              </a:solidFill>
            </a:endParaRPr>
          </a:p>
        </p:txBody>
      </p:sp>
      <p:sp>
        <p:nvSpPr>
          <p:cNvPr id="2593" name="Google Shape;2593;p61"/>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a:t>
            </a:r>
            <a:endParaRPr/>
          </a:p>
        </p:txBody>
      </p:sp>
      <p:sp>
        <p:nvSpPr>
          <p:cNvPr id="2594" name="Google Shape;2594;p61"/>
          <p:cNvSpPr txBox="1"/>
          <p:nvPr/>
        </p:nvSpPr>
        <p:spPr>
          <a:xfrm>
            <a:off x="2096700" y="1805800"/>
            <a:ext cx="14094600" cy="5373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rgbClr val="000000"/>
              </a:buClr>
              <a:buSzPts val="2200"/>
              <a:buFont typeface="Arial"/>
              <a:buNone/>
            </a:pPr>
            <a:r>
              <a:rPr lang="en" sz="2000">
                <a:solidFill>
                  <a:srgbClr val="FFFFFF"/>
                </a:solidFill>
              </a:rPr>
              <a:t>If you have a free account, in order to use this template, you must credit </a:t>
            </a:r>
            <a:r>
              <a:rPr b="1" lang="en" sz="2000" u="sng">
                <a:solidFill>
                  <a:srgbClr val="869FB2"/>
                </a:solidFill>
                <a:hlinkClick r:id="rId5">
                  <a:extLst>
                    <a:ext uri="{A12FA001-AC4F-418D-AE19-62706E023703}">
                      <ahyp:hlinkClr val="tx"/>
                    </a:ext>
                  </a:extLst>
                </a:hlinkClick>
              </a:rPr>
              <a:t>Slidesgo</a:t>
            </a:r>
            <a:r>
              <a:rPr lang="en" sz="2000">
                <a:solidFill>
                  <a:srgbClr val="435D74"/>
                </a:solidFill>
              </a:rPr>
              <a:t> </a:t>
            </a:r>
            <a:r>
              <a:rPr lang="en" sz="2000">
                <a:solidFill>
                  <a:srgbClr val="FFFFFF"/>
                </a:solidFill>
              </a:rPr>
              <a:t>by keeping the </a:t>
            </a:r>
            <a:r>
              <a:rPr b="1" lang="en" sz="2000" u="sng">
                <a:solidFill>
                  <a:schemeClr val="hlink"/>
                </a:solidFill>
                <a:hlinkClick action="ppaction://hlinksldjump" r:id="rId6"/>
              </a:rPr>
              <a:t>Thanks</a:t>
            </a:r>
            <a:r>
              <a:rPr lang="en" sz="2000">
                <a:solidFill>
                  <a:srgbClr val="869FB2"/>
                </a:solidFill>
              </a:rPr>
              <a:t> </a:t>
            </a:r>
            <a:r>
              <a:rPr lang="en" sz="2000">
                <a:solidFill>
                  <a:srgbClr val="FFFFFF"/>
                </a:solidFill>
              </a:rPr>
              <a:t>slide. Please refer to the next slide to read the instructions for premium users.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As a Free user, you are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Modify this template.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Use it for both personal and commercial projects.</a:t>
            </a:r>
            <a:endParaRPr sz="2000">
              <a:solidFill>
                <a:srgbClr val="FFFFFF"/>
              </a:solidFill>
            </a:endParaRPr>
          </a:p>
          <a:p>
            <a:pPr indent="0" lvl="0" marL="0" rtl="0" algn="l">
              <a:lnSpc>
                <a:spcPct val="115000"/>
              </a:lnSpc>
              <a:spcBef>
                <a:spcPts val="2800"/>
              </a:spcBef>
              <a:spcAft>
                <a:spcPts val="0"/>
              </a:spcAft>
              <a:buClr>
                <a:srgbClr val="000000"/>
              </a:buClr>
              <a:buSzPts val="2200"/>
              <a:buFont typeface="Arial"/>
              <a:buNone/>
            </a:pPr>
            <a:r>
              <a:rPr b="1" lang="en" sz="2000">
                <a:solidFill>
                  <a:srgbClr val="869FB2"/>
                </a:solidFill>
              </a:rPr>
              <a:t>You are not allowed to:</a:t>
            </a:r>
            <a:endParaRPr b="1" sz="2000">
              <a:solidFill>
                <a:srgbClr val="869FB2"/>
              </a:solidFill>
            </a:endParaRPr>
          </a:p>
          <a:p>
            <a:pPr indent="0" lvl="0" marL="0" rtl="0" algn="l">
              <a:lnSpc>
                <a:spcPct val="115000"/>
              </a:lnSpc>
              <a:spcBef>
                <a:spcPts val="800"/>
              </a:spcBef>
              <a:spcAft>
                <a:spcPts val="0"/>
              </a:spcAft>
              <a:buClr>
                <a:srgbClr val="000000"/>
              </a:buClr>
              <a:buSzPts val="2200"/>
              <a:buFont typeface="Arial"/>
              <a:buNone/>
            </a:pPr>
            <a:r>
              <a:rPr lang="en" sz="2000">
                <a:solidFill>
                  <a:srgbClr val="FFFFFF"/>
                </a:solidFill>
              </a:rPr>
              <a:t>- Sublicense, sell or rent any of Slidesgo Content (or a modified version of Slidesgo Content).</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Distribute Slidesgo Content unless it has been expressly authorized by Slidesgo.</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Include Slidesgo Content in an online or offline database or file.</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Offer Slidesgo templates (or modified versions of Slidesgo templates) for download.</a:t>
            </a:r>
            <a:endParaRPr sz="2000">
              <a:solidFill>
                <a:srgbClr val="FFFFFF"/>
              </a:solidFill>
            </a:endParaRPr>
          </a:p>
          <a:p>
            <a:pPr indent="0" lvl="0" marL="0" rtl="0" algn="l">
              <a:lnSpc>
                <a:spcPct val="115000"/>
              </a:lnSpc>
              <a:spcBef>
                <a:spcPts val="0"/>
              </a:spcBef>
              <a:spcAft>
                <a:spcPts val="0"/>
              </a:spcAft>
              <a:buClr>
                <a:srgbClr val="000000"/>
              </a:buClr>
              <a:buSzPts val="2200"/>
              <a:buFont typeface="Arial"/>
              <a:buNone/>
            </a:pPr>
            <a:r>
              <a:rPr lang="en" sz="2000">
                <a:solidFill>
                  <a:srgbClr val="FFFFFF"/>
                </a:solidFill>
              </a:rPr>
              <a:t>- Acquire the copyright of Slidesgo Content.</a:t>
            </a:r>
            <a:endParaRPr sz="2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8" name="Shape 2598"/>
        <p:cNvGrpSpPr/>
        <p:nvPr/>
      </p:nvGrpSpPr>
      <p:grpSpPr>
        <a:xfrm>
          <a:off x="0" y="0"/>
          <a:ext cx="0" cy="0"/>
          <a:chOff x="0" y="0"/>
          <a:chExt cx="0" cy="0"/>
        </a:xfrm>
      </p:grpSpPr>
      <p:sp>
        <p:nvSpPr>
          <p:cNvPr id="2599" name="Google Shape;2599;p62"/>
          <p:cNvSpPr txBox="1"/>
          <p:nvPr/>
        </p:nvSpPr>
        <p:spPr>
          <a:xfrm>
            <a:off x="2096700" y="1805800"/>
            <a:ext cx="14094600" cy="785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2800"/>
              </a:spcBef>
              <a:spcAft>
                <a:spcPts val="0"/>
              </a:spcAft>
              <a:buClr>
                <a:schemeClr val="dk1"/>
              </a:buClr>
              <a:buSzPts val="2200"/>
              <a:buFont typeface="Arial"/>
              <a:buNone/>
            </a:pPr>
            <a:r>
              <a:rPr lang="en" sz="2000">
                <a:solidFill>
                  <a:schemeClr val="lt1"/>
                </a:solidFill>
              </a:rPr>
              <a:t>As a Premium user, you can use this template without attributing </a:t>
            </a:r>
            <a:r>
              <a:rPr b="1" lang="en" sz="2000" u="sng">
                <a:solidFill>
                  <a:schemeClr val="hlink"/>
                </a:solidFill>
                <a:hlinkClick r:id="rId3"/>
              </a:rPr>
              <a:t>Slidesgo</a:t>
            </a:r>
            <a:r>
              <a:rPr lang="en" sz="2000">
                <a:solidFill>
                  <a:schemeClr val="lt1"/>
                </a:solidFill>
              </a:rPr>
              <a:t> or keeping the "</a:t>
            </a:r>
            <a:r>
              <a:rPr b="1" lang="en" sz="2000" u="sng">
                <a:solidFill>
                  <a:schemeClr val="hlink"/>
                </a:solidFill>
                <a:hlinkClick action="ppaction://hlinksldjump" r:id="rId4"/>
              </a:rPr>
              <a:t>Thanks</a:t>
            </a:r>
            <a:r>
              <a:rPr lang="en" sz="2000">
                <a:solidFill>
                  <a:schemeClr val="lt1"/>
                </a:solidFill>
              </a:rPr>
              <a:t>" slide.</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Modify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it for both personal and commercial purposes.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Hide or delete the “Thanks” slide and the mention to Slidesgo in the credits.</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Share this template in an editable format with people who are not part of your team.</a:t>
            </a:r>
            <a:endParaRPr sz="2000">
              <a:solidFill>
                <a:srgbClr val="FFFFFF"/>
              </a:solidFill>
            </a:endParaRPr>
          </a:p>
          <a:p>
            <a:pPr indent="0" lvl="0" marL="0" rtl="0" algn="l">
              <a:lnSpc>
                <a:spcPct val="115000"/>
              </a:lnSpc>
              <a:spcBef>
                <a:spcPts val="2800"/>
              </a:spcBef>
              <a:spcAft>
                <a:spcPts val="0"/>
              </a:spcAft>
              <a:buNone/>
            </a:pPr>
            <a:r>
              <a:rPr b="1" lang="en" sz="2000">
                <a:solidFill>
                  <a:srgbClr val="869FB2"/>
                </a:solidFill>
              </a:rPr>
              <a:t>You are not allowed to:</a:t>
            </a:r>
            <a:endParaRPr b="1" sz="2000">
              <a:solidFill>
                <a:srgbClr val="869FB2"/>
              </a:solidFill>
            </a:endParaRPr>
          </a:p>
          <a:p>
            <a:pPr indent="-584200" lvl="0" marL="914400" rtl="0" algn="l">
              <a:lnSpc>
                <a:spcPct val="115000"/>
              </a:lnSpc>
              <a:spcBef>
                <a:spcPts val="800"/>
              </a:spcBef>
              <a:spcAft>
                <a:spcPts val="0"/>
              </a:spcAft>
              <a:buClr>
                <a:srgbClr val="FFFFFF"/>
              </a:buClr>
              <a:buSzPts val="2000"/>
              <a:buFont typeface="Arial"/>
              <a:buChar char="●"/>
            </a:pPr>
            <a:r>
              <a:rPr lang="en" sz="2000">
                <a:solidFill>
                  <a:srgbClr val="FFFFFF"/>
                </a:solidFill>
              </a:rPr>
              <a:t>Sublicense, sell or rent this Slidesgo Template (or a modified version of this Slidesgo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Use any of the elements that are part of this Slidesgo Template in an isolated and separated way from this Template.</a:t>
            </a:r>
            <a:endParaRPr sz="2000">
              <a:solidFill>
                <a:srgbClr val="FFFFFF"/>
              </a:solidFill>
            </a:endParaRPr>
          </a:p>
          <a:p>
            <a:pPr indent="-584200" lvl="0" marL="914400" rtl="0" algn="l">
              <a:lnSpc>
                <a:spcPct val="115000"/>
              </a:lnSpc>
              <a:spcBef>
                <a:spcPts val="0"/>
              </a:spcBef>
              <a:spcAft>
                <a:spcPts val="0"/>
              </a:spcAft>
              <a:buClr>
                <a:srgbClr val="FFFFFF"/>
              </a:buClr>
              <a:buSzPts val="2000"/>
              <a:buFont typeface="Arial"/>
              <a:buChar char="●"/>
            </a:pPr>
            <a:r>
              <a:rPr lang="en" sz="2000">
                <a:solidFill>
                  <a:srgbClr val="FFFFFF"/>
                </a:solidFill>
              </a:rPr>
              <a:t>Register any of the elements that are part of this template as a trademark or logo, or register it as a work in an intellectual property registry or similar.</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None/>
            </a:pPr>
            <a:r>
              <a:t/>
            </a:r>
            <a:endParaRPr sz="2000">
              <a:solidFill>
                <a:srgbClr val="FFFFFF"/>
              </a:solidFill>
            </a:endParaRPr>
          </a:p>
        </p:txBody>
      </p:sp>
      <p:sp>
        <p:nvSpPr>
          <p:cNvPr id="2600" name="Google Shape;2600;p62"/>
          <p:cNvSpPr txBox="1"/>
          <p:nvPr/>
        </p:nvSpPr>
        <p:spPr>
          <a:xfrm>
            <a:off x="2096700" y="8628579"/>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000">
                <a:solidFill>
                  <a:srgbClr val="FFFFFF"/>
                </a:solidFill>
              </a:rPr>
              <a:t>For more information about editing slides, please read</a:t>
            </a:r>
            <a:r>
              <a:rPr lang="en" sz="1800">
                <a:solidFill>
                  <a:srgbClr val="FFFFFF"/>
                </a:solidFill>
              </a:rPr>
              <a:t> </a:t>
            </a:r>
            <a:r>
              <a:rPr lang="en" sz="2000">
                <a:solidFill>
                  <a:srgbClr val="FFFFFF"/>
                </a:solidFill>
              </a:rPr>
              <a:t>our FAQs or visit Slidesgo School:</a:t>
            </a:r>
            <a:endParaRPr sz="2000">
              <a:solidFill>
                <a:srgbClr val="FFFFFF"/>
              </a:solidFill>
            </a:endParaRPr>
          </a:p>
          <a:p>
            <a:pPr indent="0" lvl="0" marL="0" rtl="0" algn="ctr">
              <a:lnSpc>
                <a:spcPct val="115000"/>
              </a:lnSpc>
              <a:spcBef>
                <a:spcPts val="0"/>
              </a:spcBef>
              <a:spcAft>
                <a:spcPts val="0"/>
              </a:spcAft>
              <a:buNone/>
            </a:pPr>
            <a:r>
              <a:rPr lang="en" sz="2000" u="sng">
                <a:solidFill>
                  <a:srgbClr val="869FB2"/>
                </a:solidFill>
                <a:hlinkClick r:id="rId5">
                  <a:extLst>
                    <a:ext uri="{A12FA001-AC4F-418D-AE19-62706E023703}">
                      <ahyp:hlinkClr val="tx"/>
                    </a:ext>
                  </a:extLst>
                </a:hlinkClick>
              </a:rPr>
              <a:t>https://slidesgo.com/faqs</a:t>
            </a:r>
            <a:r>
              <a:rPr lang="en" sz="2400">
                <a:solidFill>
                  <a:srgbClr val="FFFFFF"/>
                </a:solidFill>
              </a:rPr>
              <a:t> </a:t>
            </a:r>
            <a:r>
              <a:rPr lang="en" sz="2000">
                <a:solidFill>
                  <a:srgbClr val="FFFFFF"/>
                </a:solidFill>
              </a:rPr>
              <a:t>and</a:t>
            </a:r>
            <a:r>
              <a:rPr lang="en" sz="2400">
                <a:solidFill>
                  <a:srgbClr val="FFFFFF"/>
                </a:solidFill>
              </a:rPr>
              <a:t> </a:t>
            </a:r>
            <a:r>
              <a:rPr lang="en" sz="2000" u="sng">
                <a:solidFill>
                  <a:srgbClr val="869FB2"/>
                </a:solidFill>
                <a:hlinkClick r:id="rId6">
                  <a:extLst>
                    <a:ext uri="{A12FA001-AC4F-418D-AE19-62706E023703}">
                      <ahyp:hlinkClr val="tx"/>
                    </a:ext>
                  </a:extLst>
                </a:hlinkClick>
              </a:rPr>
              <a:t>https://slidesgo.com/slidesgo-school</a:t>
            </a:r>
            <a:endParaRPr sz="2000" u="sng">
              <a:solidFill>
                <a:srgbClr val="869FB2"/>
              </a:solidFill>
            </a:endParaRPr>
          </a:p>
        </p:txBody>
      </p:sp>
      <p:sp>
        <p:nvSpPr>
          <p:cNvPr id="2601" name="Google Shape;2601;p62"/>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05" name="Shape 2605"/>
        <p:cNvGrpSpPr/>
        <p:nvPr/>
      </p:nvGrpSpPr>
      <p:grpSpPr>
        <a:xfrm>
          <a:off x="0" y="0"/>
          <a:ext cx="0" cy="0"/>
          <a:chOff x="0" y="0"/>
          <a:chExt cx="0" cy="0"/>
        </a:xfrm>
      </p:grpSpPr>
      <p:sp>
        <p:nvSpPr>
          <p:cNvPr id="2606" name="Google Shape;2606;p63"/>
          <p:cNvSpPr txBox="1"/>
          <p:nvPr/>
        </p:nvSpPr>
        <p:spPr>
          <a:xfrm>
            <a:off x="2136200" y="2175698"/>
            <a:ext cx="14094600" cy="88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This presentation has been made using the following fonts:</a:t>
            </a:r>
            <a:endParaRPr sz="2200">
              <a:solidFill>
                <a:srgbClr val="FFFFFF"/>
              </a:solidFill>
            </a:endParaRPr>
          </a:p>
          <a:p>
            <a:pPr indent="0" lvl="0" marL="0" rtl="0" algn="l">
              <a:lnSpc>
                <a:spcPct val="115000"/>
              </a:lnSpc>
              <a:spcBef>
                <a:spcPts val="0"/>
              </a:spcBef>
              <a:spcAft>
                <a:spcPts val="0"/>
              </a:spcAft>
              <a:buNone/>
            </a:pPr>
            <a:r>
              <a:t/>
            </a:r>
            <a:endParaRPr sz="2600">
              <a:solidFill>
                <a:srgbClr val="435D74"/>
              </a:solidFill>
            </a:endParaRPr>
          </a:p>
        </p:txBody>
      </p:sp>
      <p:sp>
        <p:nvSpPr>
          <p:cNvPr id="2607" name="Google Shape;2607;p63"/>
          <p:cNvSpPr txBox="1"/>
          <p:nvPr/>
        </p:nvSpPr>
        <p:spPr>
          <a:xfrm>
            <a:off x="2136200" y="2901100"/>
            <a:ext cx="14094600" cy="266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 sz="2200">
                <a:solidFill>
                  <a:srgbClr val="EFEFEF"/>
                </a:solidFill>
              </a:rPr>
              <a:t>Montserrat</a:t>
            </a:r>
            <a:endParaRPr b="1" sz="2200">
              <a:solidFill>
                <a:srgbClr val="EFEFEF"/>
              </a:solidFill>
            </a:endParaRPr>
          </a:p>
          <a:p>
            <a:pPr indent="0" lvl="0" marL="0" rtl="0" algn="ctr">
              <a:lnSpc>
                <a:spcPct val="115000"/>
              </a:lnSpc>
              <a:spcBef>
                <a:spcPts val="0"/>
              </a:spcBef>
              <a:spcAft>
                <a:spcPts val="0"/>
              </a:spcAft>
              <a:buNone/>
            </a:pPr>
            <a:r>
              <a:rPr lang="en" sz="2200">
                <a:solidFill>
                  <a:srgbClr val="FFFFFF"/>
                </a:solidFill>
                <a:uFill>
                  <a:noFill/>
                </a:uFill>
                <a:hlinkClick r:id="rId3">
                  <a:extLst>
                    <a:ext uri="{A12FA001-AC4F-418D-AE19-62706E023703}">
                      <ahyp:hlinkClr val="tx"/>
                    </a:ext>
                  </a:extLst>
                </a:hlinkClick>
              </a:rPr>
              <a:t>(https://fonts.google.com/specimen/Montserrat)</a:t>
            </a:r>
            <a:endParaRPr sz="2200">
              <a:solidFill>
                <a:srgbClr val="FFFFFF"/>
              </a:solidFill>
            </a:endParaRPr>
          </a:p>
          <a:p>
            <a:pPr indent="0" lvl="0" marL="0" rtl="0" algn="ctr">
              <a:lnSpc>
                <a:spcPct val="115000"/>
              </a:lnSpc>
              <a:spcBef>
                <a:spcPts val="0"/>
              </a:spcBef>
              <a:spcAft>
                <a:spcPts val="0"/>
              </a:spcAft>
              <a:buNone/>
            </a:pPr>
            <a:r>
              <a:t/>
            </a:r>
            <a:endParaRPr sz="1600">
              <a:solidFill>
                <a:srgbClr val="435D74"/>
              </a:solidFill>
            </a:endParaRPr>
          </a:p>
          <a:p>
            <a:pPr indent="0" lvl="0" marL="0" rtl="0" algn="ctr">
              <a:lnSpc>
                <a:spcPct val="115000"/>
              </a:lnSpc>
              <a:spcBef>
                <a:spcPts val="0"/>
              </a:spcBef>
              <a:spcAft>
                <a:spcPts val="0"/>
              </a:spcAft>
              <a:buNone/>
            </a:pPr>
            <a:r>
              <a:rPr b="1" lang="en" sz="2200">
                <a:solidFill>
                  <a:srgbClr val="FFFFFF"/>
                </a:solidFill>
              </a:rPr>
              <a:t>Mukta</a:t>
            </a:r>
            <a:endParaRPr b="1" sz="2200">
              <a:solidFill>
                <a:srgbClr val="FFFFFF"/>
              </a:solidFill>
            </a:endParaRPr>
          </a:p>
          <a:p>
            <a:pPr indent="0" lvl="0" marL="0" rtl="0" algn="ctr">
              <a:lnSpc>
                <a:spcPct val="115000"/>
              </a:lnSpc>
              <a:spcBef>
                <a:spcPts val="0"/>
              </a:spcBef>
              <a:spcAft>
                <a:spcPts val="0"/>
              </a:spcAft>
              <a:buNone/>
            </a:pPr>
            <a:r>
              <a:rPr lang="en" sz="2200">
                <a:solidFill>
                  <a:srgbClr val="FFFFFF"/>
                </a:solidFill>
              </a:rPr>
              <a:t>(</a:t>
            </a:r>
            <a:r>
              <a:rPr lang="en" sz="2200">
                <a:solidFill>
                  <a:srgbClr val="FFFFFF"/>
                </a:solidFill>
                <a:uFill>
                  <a:noFill/>
                </a:uFill>
                <a:hlinkClick r:id="rId4">
                  <a:extLst>
                    <a:ext uri="{A12FA001-AC4F-418D-AE19-62706E023703}">
                      <ahyp:hlinkClr val="tx"/>
                    </a:ext>
                  </a:extLst>
                </a:hlinkClick>
              </a:rPr>
              <a:t>https://fonts.google.com/specimen/Mukta</a:t>
            </a:r>
            <a:r>
              <a:rPr lang="en" sz="2200">
                <a:solidFill>
                  <a:srgbClr val="FFFFFF"/>
                </a:solidFill>
              </a:rPr>
              <a:t>)</a:t>
            </a:r>
            <a:endParaRPr sz="2200">
              <a:solidFill>
                <a:srgbClr val="FFFFFF"/>
              </a:solidFill>
            </a:endParaRPr>
          </a:p>
        </p:txBody>
      </p:sp>
      <p:sp>
        <p:nvSpPr>
          <p:cNvPr id="2608" name="Google Shape;2608;p63"/>
          <p:cNvSpPr/>
          <p:nvPr/>
        </p:nvSpPr>
        <p:spPr>
          <a:xfrm>
            <a:off x="4013938" y="5944050"/>
            <a:ext cx="1611600" cy="15360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09" name="Google Shape;2609;p63"/>
          <p:cNvSpPr/>
          <p:nvPr/>
        </p:nvSpPr>
        <p:spPr>
          <a:xfrm>
            <a:off x="8338177" y="5944050"/>
            <a:ext cx="1611600" cy="1536000"/>
          </a:xfrm>
          <a:prstGeom prst="roundRect">
            <a:avLst>
              <a:gd fmla="val 16667" name="adj"/>
            </a:avLst>
          </a:prstGeom>
          <a:solidFill>
            <a:srgbClr val="00B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10" name="Google Shape;2610;p63"/>
          <p:cNvSpPr/>
          <p:nvPr/>
        </p:nvSpPr>
        <p:spPr>
          <a:xfrm>
            <a:off x="10500172" y="5944050"/>
            <a:ext cx="1611600" cy="1536000"/>
          </a:xfrm>
          <a:prstGeom prst="roundRect">
            <a:avLst>
              <a:gd fmla="val 16667" name="adj"/>
            </a:avLst>
          </a:prstGeom>
          <a:solidFill>
            <a:srgbClr val="23006E"/>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11" name="Google Shape;2611;p63"/>
          <p:cNvSpPr txBox="1"/>
          <p:nvPr/>
        </p:nvSpPr>
        <p:spPr>
          <a:xfrm>
            <a:off x="4013938" y="626382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#000000</a:t>
            </a:r>
            <a:endParaRPr sz="2000">
              <a:solidFill>
                <a:schemeClr val="lt1"/>
              </a:solidFill>
            </a:endParaRPr>
          </a:p>
        </p:txBody>
      </p:sp>
      <p:sp>
        <p:nvSpPr>
          <p:cNvPr id="2612" name="Google Shape;2612;p63"/>
          <p:cNvSpPr txBox="1"/>
          <p:nvPr/>
        </p:nvSpPr>
        <p:spPr>
          <a:xfrm>
            <a:off x="8338145" y="626382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#00bfff</a:t>
            </a:r>
            <a:endParaRPr sz="2000">
              <a:solidFill>
                <a:schemeClr val="dk1"/>
              </a:solidFill>
            </a:endParaRPr>
          </a:p>
        </p:txBody>
      </p:sp>
      <p:sp>
        <p:nvSpPr>
          <p:cNvPr id="2613" name="Google Shape;2613;p63"/>
          <p:cNvSpPr txBox="1"/>
          <p:nvPr/>
        </p:nvSpPr>
        <p:spPr>
          <a:xfrm>
            <a:off x="10500194" y="626382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rPr>
              <a:t>#23006e</a:t>
            </a:r>
            <a:endParaRPr sz="2000">
              <a:solidFill>
                <a:srgbClr val="FFFFFF"/>
              </a:solidFill>
            </a:endParaRPr>
          </a:p>
        </p:txBody>
      </p:sp>
      <p:sp>
        <p:nvSpPr>
          <p:cNvPr id="2614" name="Google Shape;2614;p63"/>
          <p:cNvSpPr/>
          <p:nvPr/>
        </p:nvSpPr>
        <p:spPr>
          <a:xfrm>
            <a:off x="12662200" y="5944050"/>
            <a:ext cx="1611600" cy="1536000"/>
          </a:xfrm>
          <a:prstGeom prst="roundRect">
            <a:avLst>
              <a:gd fmla="val 16667" name="adj"/>
            </a:avLst>
          </a:prstGeom>
          <a:solidFill>
            <a:srgbClr val="6E006A"/>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15" name="Google Shape;2615;p63"/>
          <p:cNvSpPr txBox="1"/>
          <p:nvPr/>
        </p:nvSpPr>
        <p:spPr>
          <a:xfrm>
            <a:off x="12662200" y="626382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#6e006a</a:t>
            </a:r>
            <a:endParaRPr sz="2000">
              <a:solidFill>
                <a:schemeClr val="lt1"/>
              </a:solidFill>
            </a:endParaRPr>
          </a:p>
        </p:txBody>
      </p:sp>
      <p:sp>
        <p:nvSpPr>
          <p:cNvPr id="2616" name="Google Shape;2616;p63"/>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Fonts &amp; colors used</a:t>
            </a:r>
            <a:endParaRPr/>
          </a:p>
        </p:txBody>
      </p:sp>
      <p:sp>
        <p:nvSpPr>
          <p:cNvPr id="2617" name="Google Shape;2617;p63"/>
          <p:cNvSpPr/>
          <p:nvPr/>
        </p:nvSpPr>
        <p:spPr>
          <a:xfrm>
            <a:off x="6176083" y="5944050"/>
            <a:ext cx="1611600" cy="1536000"/>
          </a:xfrm>
          <a:prstGeom prst="roundRect">
            <a:avLst>
              <a:gd fmla="val 16667" name="adj"/>
            </a:avLst>
          </a:prstGeom>
          <a:solidFill>
            <a:srgbClr val="1100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8" name="Google Shape;2618;p63"/>
          <p:cNvSpPr txBox="1"/>
          <p:nvPr/>
        </p:nvSpPr>
        <p:spPr>
          <a:xfrm>
            <a:off x="6176040" y="626382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#1100ff</a:t>
            </a:r>
            <a:endParaRPr sz="2000">
              <a:solidFill>
                <a:schemeClr val="lt1"/>
              </a:solidFill>
            </a:endParaRPr>
          </a:p>
        </p:txBody>
      </p:sp>
      <p:sp>
        <p:nvSpPr>
          <p:cNvPr id="2619" name="Google Shape;2619;p63"/>
          <p:cNvSpPr/>
          <p:nvPr/>
        </p:nvSpPr>
        <p:spPr>
          <a:xfrm>
            <a:off x="4013900" y="7860200"/>
            <a:ext cx="1611600" cy="1536000"/>
          </a:xfrm>
          <a:prstGeom prst="roundRect">
            <a:avLst>
              <a:gd fmla="val 16667" name="adj"/>
            </a:avLst>
          </a:prstGeom>
          <a:solidFill>
            <a:srgbClr val="E72755"/>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0" name="Google Shape;2620;p63"/>
          <p:cNvSpPr txBox="1"/>
          <p:nvPr/>
        </p:nvSpPr>
        <p:spPr>
          <a:xfrm>
            <a:off x="4013900" y="817997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#e72755</a:t>
            </a:r>
            <a:endParaRPr sz="2000">
              <a:solidFill>
                <a:schemeClr val="lt1"/>
              </a:solidFill>
            </a:endParaRPr>
          </a:p>
        </p:txBody>
      </p:sp>
      <p:sp>
        <p:nvSpPr>
          <p:cNvPr id="2621" name="Google Shape;2621;p63"/>
          <p:cNvSpPr/>
          <p:nvPr/>
        </p:nvSpPr>
        <p:spPr>
          <a:xfrm>
            <a:off x="6176050" y="7860200"/>
            <a:ext cx="1611600" cy="1536000"/>
          </a:xfrm>
          <a:prstGeom prst="roundRect">
            <a:avLst>
              <a:gd fmla="val 16667" name="adj"/>
            </a:avLst>
          </a:prstGeom>
          <a:solidFill>
            <a:srgbClr val="DF1000"/>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2" name="Google Shape;2622;p63"/>
          <p:cNvSpPr txBox="1"/>
          <p:nvPr/>
        </p:nvSpPr>
        <p:spPr>
          <a:xfrm>
            <a:off x="6176050" y="817997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rPr>
              <a:t>#df1000</a:t>
            </a:r>
            <a:endParaRPr sz="2000">
              <a:solidFill>
                <a:schemeClr val="lt1"/>
              </a:solidFill>
            </a:endParaRPr>
          </a:p>
        </p:txBody>
      </p:sp>
      <p:sp>
        <p:nvSpPr>
          <p:cNvPr id="2623" name="Google Shape;2623;p63"/>
          <p:cNvSpPr/>
          <p:nvPr/>
        </p:nvSpPr>
        <p:spPr>
          <a:xfrm>
            <a:off x="8338200" y="7860200"/>
            <a:ext cx="1611600" cy="1536000"/>
          </a:xfrm>
          <a:prstGeom prst="roundRect">
            <a:avLst>
              <a:gd fmla="val 16667" name="adj"/>
            </a:avLst>
          </a:prstGeom>
          <a:solidFill>
            <a:srgbClr val="FFC929"/>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4" name="Google Shape;2624;p63"/>
          <p:cNvSpPr txBox="1"/>
          <p:nvPr/>
        </p:nvSpPr>
        <p:spPr>
          <a:xfrm>
            <a:off x="8338200" y="817997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#ffc929</a:t>
            </a:r>
            <a:endParaRPr sz="2000">
              <a:solidFill>
                <a:schemeClr val="dk1"/>
              </a:solidFill>
            </a:endParaRPr>
          </a:p>
        </p:txBody>
      </p:sp>
      <p:sp>
        <p:nvSpPr>
          <p:cNvPr id="2625" name="Google Shape;2625;p63"/>
          <p:cNvSpPr/>
          <p:nvPr/>
        </p:nvSpPr>
        <p:spPr>
          <a:xfrm>
            <a:off x="10500350" y="7860200"/>
            <a:ext cx="1611600" cy="1536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6" name="Google Shape;2626;p63"/>
          <p:cNvSpPr txBox="1"/>
          <p:nvPr/>
        </p:nvSpPr>
        <p:spPr>
          <a:xfrm>
            <a:off x="10500350" y="817997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#ffffff</a:t>
            </a:r>
            <a:endParaRPr sz="2000">
              <a:solidFill>
                <a:schemeClr val="dk1"/>
              </a:solidFill>
            </a:endParaRPr>
          </a:p>
        </p:txBody>
      </p:sp>
      <p:sp>
        <p:nvSpPr>
          <p:cNvPr id="2627" name="Google Shape;2627;p63"/>
          <p:cNvSpPr/>
          <p:nvPr/>
        </p:nvSpPr>
        <p:spPr>
          <a:xfrm>
            <a:off x="12662500" y="7860200"/>
            <a:ext cx="1611600" cy="15360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628" name="Google Shape;2628;p63"/>
          <p:cNvSpPr txBox="1"/>
          <p:nvPr/>
        </p:nvSpPr>
        <p:spPr>
          <a:xfrm>
            <a:off x="12662500" y="8179977"/>
            <a:ext cx="1611600" cy="8964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dk1"/>
                </a:solidFill>
              </a:rPr>
              <a:t>#cccccc</a:t>
            </a:r>
            <a:endParaRPr sz="2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32" name="Shape 2632"/>
        <p:cNvGrpSpPr/>
        <p:nvPr/>
      </p:nvGrpSpPr>
      <p:grpSpPr>
        <a:xfrm>
          <a:off x="0" y="0"/>
          <a:ext cx="0" cy="0"/>
          <a:chOff x="0" y="0"/>
          <a:chExt cx="0" cy="0"/>
        </a:xfrm>
      </p:grpSpPr>
      <p:sp>
        <p:nvSpPr>
          <p:cNvPr id="2633" name="Google Shape;2633;p64"/>
          <p:cNvSpPr txBox="1"/>
          <p:nvPr/>
        </p:nvSpPr>
        <p:spPr>
          <a:xfrm>
            <a:off x="2504850" y="2172802"/>
            <a:ext cx="13261800" cy="1705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2200">
                <a:solidFill>
                  <a:srgbClr val="869FB2"/>
                </a:solidFill>
              </a:rPr>
              <a:t> </a:t>
            </a:r>
            <a:r>
              <a:rPr lang="en" sz="2200">
                <a:solidFill>
                  <a:srgbClr val="869FB2"/>
                </a:solidFill>
                <a:uFill>
                  <a:noFill/>
                </a:uFill>
                <a:hlinkClick r:id="rId3">
                  <a:extLst>
                    <a:ext uri="{A12FA001-AC4F-418D-AE19-62706E023703}">
                      <ahyp:hlinkClr val="tx"/>
                    </a:ext>
                  </a:extLst>
                </a:hlinkClick>
              </a:rPr>
              <a:t>How it works.</a:t>
            </a:r>
            <a:endParaRPr sz="2200">
              <a:solidFill>
                <a:srgbClr val="869FB2"/>
              </a:solidFill>
            </a:endParaRPr>
          </a:p>
        </p:txBody>
      </p:sp>
      <p:pic>
        <p:nvPicPr>
          <p:cNvPr id="2634" name="Google Shape;2634;p64"/>
          <p:cNvPicPr preferRelativeResize="0"/>
          <p:nvPr/>
        </p:nvPicPr>
        <p:blipFill rotWithShape="1">
          <a:blip r:embed="rId4">
            <a:alphaModFix/>
          </a:blip>
          <a:srcRect b="16547" l="0" r="0" t="16540"/>
          <a:stretch/>
        </p:blipFill>
        <p:spPr>
          <a:xfrm>
            <a:off x="1021641" y="5377278"/>
            <a:ext cx="3213439" cy="2150145"/>
          </a:xfrm>
          <a:prstGeom prst="rect">
            <a:avLst/>
          </a:prstGeom>
          <a:noFill/>
          <a:ln>
            <a:noFill/>
          </a:ln>
        </p:spPr>
      </p:pic>
      <p:sp>
        <p:nvSpPr>
          <p:cNvPr id="2635" name="Google Shape;2635;p64">
            <a:hlinkClick r:id="rId5"/>
          </p:cNvPr>
          <p:cNvSpPr txBox="1"/>
          <p:nvPr/>
        </p:nvSpPr>
        <p:spPr>
          <a:xfrm>
            <a:off x="1356082"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6">
                  <a:extLst>
                    <a:ext uri="{A12FA001-AC4F-418D-AE19-62706E023703}">
                      <ahyp:hlinkClr val="tx"/>
                    </a:ext>
                  </a:extLst>
                </a:hlinkClick>
              </a:rPr>
              <a:t>Pana</a:t>
            </a:r>
            <a:endParaRPr sz="2800">
              <a:solidFill>
                <a:srgbClr val="869FB2"/>
              </a:solidFill>
            </a:endParaRPr>
          </a:p>
        </p:txBody>
      </p:sp>
      <p:sp>
        <p:nvSpPr>
          <p:cNvPr id="2636" name="Google Shape;2636;p64">
            <a:hlinkClick r:id="rId7"/>
          </p:cNvPr>
          <p:cNvSpPr txBox="1"/>
          <p:nvPr/>
        </p:nvSpPr>
        <p:spPr>
          <a:xfrm>
            <a:off x="457843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8">
                  <a:extLst>
                    <a:ext uri="{A12FA001-AC4F-418D-AE19-62706E023703}">
                      <ahyp:hlinkClr val="tx"/>
                    </a:ext>
                  </a:extLst>
                </a:hlinkClick>
              </a:rPr>
              <a:t>Amico</a:t>
            </a:r>
            <a:endParaRPr sz="2800">
              <a:solidFill>
                <a:srgbClr val="869FB2"/>
              </a:solidFill>
            </a:endParaRPr>
          </a:p>
        </p:txBody>
      </p:sp>
      <p:sp>
        <p:nvSpPr>
          <p:cNvPr id="2637" name="Google Shape;2637;p64">
            <a:hlinkClick r:id="rId9"/>
          </p:cNvPr>
          <p:cNvSpPr txBox="1"/>
          <p:nvPr/>
        </p:nvSpPr>
        <p:spPr>
          <a:xfrm>
            <a:off x="780080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0">
                  <a:extLst>
                    <a:ext uri="{A12FA001-AC4F-418D-AE19-62706E023703}">
                      <ahyp:hlinkClr val="tx"/>
                    </a:ext>
                  </a:extLst>
                </a:hlinkClick>
              </a:rPr>
              <a:t>Bro</a:t>
            </a:r>
            <a:endParaRPr sz="2800">
              <a:solidFill>
                <a:srgbClr val="869FB2"/>
              </a:solidFill>
            </a:endParaRPr>
          </a:p>
        </p:txBody>
      </p:sp>
      <p:sp>
        <p:nvSpPr>
          <p:cNvPr id="2638" name="Google Shape;2638;p64">
            <a:hlinkClick r:id="rId11"/>
          </p:cNvPr>
          <p:cNvSpPr txBox="1"/>
          <p:nvPr/>
        </p:nvSpPr>
        <p:spPr>
          <a:xfrm>
            <a:off x="1102312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2">
                  <a:extLst>
                    <a:ext uri="{A12FA001-AC4F-418D-AE19-62706E023703}">
                      <ahyp:hlinkClr val="tx"/>
                    </a:ext>
                  </a:extLst>
                </a:hlinkClick>
              </a:rPr>
              <a:t>Rafiki</a:t>
            </a:r>
            <a:endParaRPr sz="2800">
              <a:solidFill>
                <a:srgbClr val="869FB2"/>
              </a:solidFill>
            </a:endParaRPr>
          </a:p>
        </p:txBody>
      </p:sp>
      <p:pic>
        <p:nvPicPr>
          <p:cNvPr id="2639" name="Google Shape;2639;p64"/>
          <p:cNvPicPr preferRelativeResize="0"/>
          <p:nvPr/>
        </p:nvPicPr>
        <p:blipFill rotWithShape="1">
          <a:blip r:embed="rId13">
            <a:alphaModFix/>
          </a:blip>
          <a:srcRect b="0" l="0" r="0" t="0"/>
          <a:stretch/>
        </p:blipFill>
        <p:spPr>
          <a:xfrm>
            <a:off x="4510155" y="4821699"/>
            <a:ext cx="2681190" cy="2681205"/>
          </a:xfrm>
          <a:prstGeom prst="rect">
            <a:avLst/>
          </a:prstGeom>
          <a:noFill/>
          <a:ln>
            <a:noFill/>
          </a:ln>
        </p:spPr>
      </p:pic>
      <p:pic>
        <p:nvPicPr>
          <p:cNvPr id="2640" name="Google Shape;2640;p64"/>
          <p:cNvPicPr preferRelativeResize="0"/>
          <p:nvPr/>
        </p:nvPicPr>
        <p:blipFill rotWithShape="1">
          <a:blip r:embed="rId14">
            <a:alphaModFix/>
          </a:blip>
          <a:srcRect b="8854" l="4194" r="4213" t="11228"/>
          <a:stretch/>
        </p:blipFill>
        <p:spPr>
          <a:xfrm>
            <a:off x="7548550" y="5065025"/>
            <a:ext cx="2896607" cy="2527175"/>
          </a:xfrm>
          <a:prstGeom prst="rect">
            <a:avLst/>
          </a:prstGeom>
          <a:noFill/>
          <a:ln>
            <a:noFill/>
          </a:ln>
        </p:spPr>
      </p:pic>
      <p:pic>
        <p:nvPicPr>
          <p:cNvPr id="2641" name="Google Shape;2641;p64"/>
          <p:cNvPicPr preferRelativeResize="0"/>
          <p:nvPr/>
        </p:nvPicPr>
        <p:blipFill rotWithShape="1">
          <a:blip r:embed="rId15">
            <a:alphaModFix/>
          </a:blip>
          <a:srcRect b="11945" l="0" r="0" t="6567"/>
          <a:stretch/>
        </p:blipFill>
        <p:spPr>
          <a:xfrm>
            <a:off x="10694674" y="5163054"/>
            <a:ext cx="2896568" cy="2360329"/>
          </a:xfrm>
          <a:prstGeom prst="rect">
            <a:avLst/>
          </a:prstGeom>
          <a:noFill/>
          <a:ln>
            <a:noFill/>
          </a:ln>
        </p:spPr>
      </p:pic>
      <p:pic>
        <p:nvPicPr>
          <p:cNvPr id="2642" name="Google Shape;2642;p64"/>
          <p:cNvPicPr preferRelativeResize="0"/>
          <p:nvPr/>
        </p:nvPicPr>
        <p:blipFill rotWithShape="1">
          <a:blip r:embed="rId16">
            <a:alphaModFix/>
          </a:blip>
          <a:srcRect b="17967" l="0" r="0" t="11708"/>
          <a:stretch/>
        </p:blipFill>
        <p:spPr>
          <a:xfrm>
            <a:off x="13672514" y="5047806"/>
            <a:ext cx="3593845" cy="2527200"/>
          </a:xfrm>
          <a:prstGeom prst="rect">
            <a:avLst/>
          </a:prstGeom>
          <a:noFill/>
          <a:ln>
            <a:noFill/>
          </a:ln>
        </p:spPr>
      </p:pic>
      <p:sp>
        <p:nvSpPr>
          <p:cNvPr id="2643" name="Google Shape;2643;p64">
            <a:hlinkClick r:id="rId17"/>
          </p:cNvPr>
          <p:cNvSpPr txBox="1"/>
          <p:nvPr/>
        </p:nvSpPr>
        <p:spPr>
          <a:xfrm>
            <a:off x="14245477" y="7952750"/>
            <a:ext cx="2544600" cy="6366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800">
                <a:solidFill>
                  <a:srgbClr val="869FB2"/>
                </a:solidFill>
                <a:uFill>
                  <a:noFill/>
                </a:uFill>
                <a:hlinkClick r:id="rId18">
                  <a:extLst>
                    <a:ext uri="{A12FA001-AC4F-418D-AE19-62706E023703}">
                      <ahyp:hlinkClr val="tx"/>
                    </a:ext>
                  </a:extLst>
                </a:hlinkClick>
              </a:rPr>
              <a:t>Cuate</a:t>
            </a:r>
            <a:endParaRPr sz="2800">
              <a:solidFill>
                <a:srgbClr val="869FB2"/>
              </a:solidFill>
            </a:endParaRPr>
          </a:p>
        </p:txBody>
      </p:sp>
      <p:sp>
        <p:nvSpPr>
          <p:cNvPr id="2644" name="Google Shape;2644;p64"/>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48" name="Shape 2648"/>
        <p:cNvGrpSpPr/>
        <p:nvPr/>
      </p:nvGrpSpPr>
      <p:grpSpPr>
        <a:xfrm>
          <a:off x="0" y="0"/>
          <a:ext cx="0" cy="0"/>
          <a:chOff x="0" y="0"/>
          <a:chExt cx="0" cy="0"/>
        </a:xfrm>
      </p:grpSpPr>
      <p:grpSp>
        <p:nvGrpSpPr>
          <p:cNvPr id="2649" name="Google Shape;2649;p65"/>
          <p:cNvGrpSpPr/>
          <p:nvPr/>
        </p:nvGrpSpPr>
        <p:grpSpPr>
          <a:xfrm>
            <a:off x="10165416" y="6191569"/>
            <a:ext cx="885681" cy="1028542"/>
            <a:chOff x="4727025" y="1332775"/>
            <a:chExt cx="59900" cy="69625"/>
          </a:xfrm>
        </p:grpSpPr>
        <p:sp>
          <p:nvSpPr>
            <p:cNvPr id="2650" name="Google Shape;2650;p6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1" name="Google Shape;2651;p6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52" name="Google Shape;2652;p65"/>
          <p:cNvGrpSpPr/>
          <p:nvPr/>
        </p:nvGrpSpPr>
        <p:grpSpPr>
          <a:xfrm>
            <a:off x="11516049" y="4686545"/>
            <a:ext cx="1001818" cy="1001798"/>
            <a:chOff x="4820425" y="1329900"/>
            <a:chExt cx="70175" cy="70350"/>
          </a:xfrm>
        </p:grpSpPr>
        <p:sp>
          <p:nvSpPr>
            <p:cNvPr id="2653" name="Google Shape;2653;p6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4" name="Google Shape;2654;p6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5" name="Google Shape;2655;p6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56" name="Google Shape;2656;p6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57" name="Google Shape;2657;p65"/>
          <p:cNvGrpSpPr/>
          <p:nvPr/>
        </p:nvGrpSpPr>
        <p:grpSpPr>
          <a:xfrm>
            <a:off x="12821296" y="4710123"/>
            <a:ext cx="1076270" cy="986239"/>
            <a:chOff x="4903200" y="1331525"/>
            <a:chExt cx="73575" cy="67425"/>
          </a:xfrm>
        </p:grpSpPr>
        <p:sp>
          <p:nvSpPr>
            <p:cNvPr id="2658" name="Google Shape;2658;p6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59" name="Google Shape;2659;p6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0" name="Google Shape;2660;p65"/>
          <p:cNvGrpSpPr/>
          <p:nvPr/>
        </p:nvGrpSpPr>
        <p:grpSpPr>
          <a:xfrm>
            <a:off x="11341198" y="6194079"/>
            <a:ext cx="1089125" cy="1023790"/>
            <a:chOff x="4815575" y="1416800"/>
            <a:chExt cx="73750" cy="71400"/>
          </a:xfrm>
        </p:grpSpPr>
        <p:sp>
          <p:nvSpPr>
            <p:cNvPr id="2661" name="Google Shape;2661;p6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2" name="Google Shape;2662;p6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3" name="Google Shape;2663;p6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4" name="Google Shape;2664;p65"/>
          <p:cNvGrpSpPr/>
          <p:nvPr/>
        </p:nvGrpSpPr>
        <p:grpSpPr>
          <a:xfrm>
            <a:off x="12734448" y="6193492"/>
            <a:ext cx="1205827" cy="1024954"/>
            <a:chOff x="4902475" y="1418875"/>
            <a:chExt cx="74500" cy="63775"/>
          </a:xfrm>
        </p:grpSpPr>
        <p:sp>
          <p:nvSpPr>
            <p:cNvPr id="2665" name="Google Shape;2665;p6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6" name="Google Shape;2666;p6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67" name="Google Shape;2667;p65"/>
          <p:cNvGrpSpPr/>
          <p:nvPr/>
        </p:nvGrpSpPr>
        <p:grpSpPr>
          <a:xfrm>
            <a:off x="11566192" y="7671969"/>
            <a:ext cx="1030782" cy="1051398"/>
            <a:chOff x="4818100" y="1507675"/>
            <a:chExt cx="71225" cy="71625"/>
          </a:xfrm>
        </p:grpSpPr>
        <p:sp>
          <p:nvSpPr>
            <p:cNvPr id="2668" name="Google Shape;2668;p6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9" name="Google Shape;2669;p6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0" name="Google Shape;2670;p6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1" name="Google Shape;2671;p6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72" name="Google Shape;2672;p65"/>
          <p:cNvGrpSpPr/>
          <p:nvPr/>
        </p:nvGrpSpPr>
        <p:grpSpPr>
          <a:xfrm>
            <a:off x="10242397" y="7715034"/>
            <a:ext cx="1045912" cy="979737"/>
            <a:chOff x="4721450" y="1509475"/>
            <a:chExt cx="79350" cy="74325"/>
          </a:xfrm>
        </p:grpSpPr>
        <p:sp>
          <p:nvSpPr>
            <p:cNvPr id="2673" name="Google Shape;2673;p6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4" name="Google Shape;2674;p6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5" name="Google Shape;2675;p6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6" name="Google Shape;2676;p6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77" name="Google Shape;2677;p65"/>
          <p:cNvGrpSpPr/>
          <p:nvPr/>
        </p:nvGrpSpPr>
        <p:grpSpPr>
          <a:xfrm>
            <a:off x="12888882" y="7674537"/>
            <a:ext cx="1051409" cy="1070873"/>
            <a:chOff x="4906800" y="1507500"/>
            <a:chExt cx="70350" cy="71075"/>
          </a:xfrm>
        </p:grpSpPr>
        <p:sp>
          <p:nvSpPr>
            <p:cNvPr id="2678" name="Google Shape;2678;p6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9" name="Google Shape;2679;p6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0" name="Google Shape;2680;p6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1" name="Google Shape;2681;p6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2" name="Google Shape;2682;p6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83" name="Google Shape;2683;p65"/>
          <p:cNvGrpSpPr/>
          <p:nvPr/>
        </p:nvGrpSpPr>
        <p:grpSpPr>
          <a:xfrm>
            <a:off x="8954526" y="4686500"/>
            <a:ext cx="1016109" cy="1016190"/>
            <a:chOff x="3736598" y="2170606"/>
            <a:chExt cx="404889" cy="404889"/>
          </a:xfrm>
        </p:grpSpPr>
        <p:sp>
          <p:nvSpPr>
            <p:cNvPr id="2684" name="Google Shape;2684;p6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5" name="Google Shape;2685;p6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6" name="Google Shape;2686;p6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7" name="Google Shape;2687;p6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88" name="Google Shape;2688;p65"/>
          <p:cNvGrpSpPr/>
          <p:nvPr/>
        </p:nvGrpSpPr>
        <p:grpSpPr>
          <a:xfrm>
            <a:off x="7530607" y="4686690"/>
            <a:ext cx="1151580" cy="1015809"/>
            <a:chOff x="3161917" y="2170682"/>
            <a:chExt cx="458870" cy="404737"/>
          </a:xfrm>
        </p:grpSpPr>
        <p:sp>
          <p:nvSpPr>
            <p:cNvPr id="2689" name="Google Shape;2689;p6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90" name="Google Shape;2690;p6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1" name="Google Shape;2691;p6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92" name="Google Shape;2692;p65"/>
          <p:cNvGrpSpPr/>
          <p:nvPr/>
        </p:nvGrpSpPr>
        <p:grpSpPr>
          <a:xfrm>
            <a:off x="7585667" y="6207435"/>
            <a:ext cx="1041460" cy="997135"/>
            <a:chOff x="3179914" y="2889488"/>
            <a:chExt cx="422876" cy="404911"/>
          </a:xfrm>
        </p:grpSpPr>
        <p:sp>
          <p:nvSpPr>
            <p:cNvPr id="2693" name="Google Shape;2693;p6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4" name="Google Shape;2694;p6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5" name="Google Shape;2695;p6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6" name="Google Shape;2696;p6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7" name="Google Shape;2697;p6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8" name="Google Shape;2698;p6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99" name="Google Shape;2699;p65"/>
          <p:cNvGrpSpPr/>
          <p:nvPr/>
        </p:nvGrpSpPr>
        <p:grpSpPr>
          <a:xfrm>
            <a:off x="8843026" y="6207354"/>
            <a:ext cx="1032289" cy="997297"/>
            <a:chOff x="3729467" y="2889422"/>
            <a:chExt cx="419153" cy="404977"/>
          </a:xfrm>
        </p:grpSpPr>
        <p:sp>
          <p:nvSpPr>
            <p:cNvPr id="2700" name="Google Shape;2700;p6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1" name="Google Shape;2701;p6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2" name="Google Shape;2702;p6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3" name="Google Shape;2703;p6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4" name="Google Shape;2704;p6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5" name="Google Shape;2705;p6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6" name="Google Shape;2706;p6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07" name="Google Shape;2707;p65"/>
          <p:cNvSpPr/>
          <p:nvPr/>
        </p:nvSpPr>
        <p:spPr>
          <a:xfrm>
            <a:off x="14879477" y="4701344"/>
            <a:ext cx="370820" cy="188013"/>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8" name="Google Shape;2708;p65"/>
          <p:cNvSpPr/>
          <p:nvPr/>
        </p:nvSpPr>
        <p:spPr>
          <a:xfrm>
            <a:off x="14278385" y="4666150"/>
            <a:ext cx="343541" cy="25839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9" name="Google Shape;2709;p65"/>
          <p:cNvSpPr/>
          <p:nvPr/>
        </p:nvSpPr>
        <p:spPr>
          <a:xfrm>
            <a:off x="15522963" y="4679058"/>
            <a:ext cx="335626" cy="23355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0" name="Google Shape;2710;p65"/>
          <p:cNvSpPr/>
          <p:nvPr/>
        </p:nvSpPr>
        <p:spPr>
          <a:xfrm>
            <a:off x="16112373" y="4666150"/>
            <a:ext cx="327710" cy="25839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11" name="Google Shape;2711;p65"/>
          <p:cNvGrpSpPr/>
          <p:nvPr/>
        </p:nvGrpSpPr>
        <p:grpSpPr>
          <a:xfrm>
            <a:off x="14283683" y="5101124"/>
            <a:ext cx="332947" cy="282993"/>
            <a:chOff x="4660325" y="1866850"/>
            <a:chExt cx="68350" cy="58100"/>
          </a:xfrm>
        </p:grpSpPr>
        <p:sp>
          <p:nvSpPr>
            <p:cNvPr id="2712" name="Google Shape;2712;p6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3" name="Google Shape;2713;p6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14" name="Google Shape;2714;p65"/>
          <p:cNvGrpSpPr/>
          <p:nvPr/>
        </p:nvGrpSpPr>
        <p:grpSpPr>
          <a:xfrm>
            <a:off x="14902372" y="5152572"/>
            <a:ext cx="325031" cy="180098"/>
            <a:chOff x="4791775" y="1877500"/>
            <a:chExt cx="66725" cy="36975"/>
          </a:xfrm>
        </p:grpSpPr>
        <p:sp>
          <p:nvSpPr>
            <p:cNvPr id="2715" name="Google Shape;2715;p6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6" name="Google Shape;2716;p6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17" name="Google Shape;2717;p65"/>
          <p:cNvGrpSpPr/>
          <p:nvPr/>
        </p:nvGrpSpPr>
        <p:grpSpPr>
          <a:xfrm>
            <a:off x="15545797" y="5152572"/>
            <a:ext cx="289958" cy="180098"/>
            <a:chOff x="4923925" y="1877500"/>
            <a:chExt cx="59525" cy="36975"/>
          </a:xfrm>
        </p:grpSpPr>
        <p:sp>
          <p:nvSpPr>
            <p:cNvPr id="2718" name="Google Shape;2718;p6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19" name="Google Shape;2719;p6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20" name="Google Shape;2720;p65"/>
          <p:cNvGrpSpPr/>
          <p:nvPr/>
        </p:nvGrpSpPr>
        <p:grpSpPr>
          <a:xfrm>
            <a:off x="16134781" y="5116954"/>
            <a:ext cx="282895" cy="251333"/>
            <a:chOff x="5058450" y="1870100"/>
            <a:chExt cx="58075" cy="51600"/>
          </a:xfrm>
        </p:grpSpPr>
        <p:sp>
          <p:nvSpPr>
            <p:cNvPr id="2721" name="Google Shape;2721;p6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2" name="Google Shape;2722;p6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23" name="Google Shape;2723;p65"/>
          <p:cNvGrpSpPr/>
          <p:nvPr/>
        </p:nvGrpSpPr>
        <p:grpSpPr>
          <a:xfrm>
            <a:off x="14963810" y="5961770"/>
            <a:ext cx="202155" cy="215289"/>
            <a:chOff x="4811425" y="2065025"/>
            <a:chExt cx="41500" cy="44200"/>
          </a:xfrm>
        </p:grpSpPr>
        <p:sp>
          <p:nvSpPr>
            <p:cNvPr id="2724" name="Google Shape;2724;p6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5" name="Google Shape;2725;p6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26" name="Google Shape;2726;p65"/>
          <p:cNvGrpSpPr/>
          <p:nvPr/>
        </p:nvGrpSpPr>
        <p:grpSpPr>
          <a:xfrm>
            <a:off x="15548685" y="5962196"/>
            <a:ext cx="241733" cy="214437"/>
            <a:chOff x="4929875" y="2065025"/>
            <a:chExt cx="49625" cy="44025"/>
          </a:xfrm>
        </p:grpSpPr>
        <p:sp>
          <p:nvSpPr>
            <p:cNvPr id="2727" name="Google Shape;2727;p6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28" name="Google Shape;2728;p6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29" name="Google Shape;2729;p65"/>
          <p:cNvGrpSpPr/>
          <p:nvPr/>
        </p:nvGrpSpPr>
        <p:grpSpPr>
          <a:xfrm>
            <a:off x="16206022" y="5968224"/>
            <a:ext cx="140412" cy="202382"/>
            <a:chOff x="5083925" y="2066350"/>
            <a:chExt cx="28825" cy="41550"/>
          </a:xfrm>
        </p:grpSpPr>
        <p:sp>
          <p:nvSpPr>
            <p:cNvPr id="2730" name="Google Shape;2730;p6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1" name="Google Shape;2731;p6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32" name="Google Shape;2732;p65"/>
          <p:cNvGrpSpPr/>
          <p:nvPr/>
        </p:nvGrpSpPr>
        <p:grpSpPr>
          <a:xfrm>
            <a:off x="14269130" y="5999519"/>
            <a:ext cx="362052" cy="139792"/>
            <a:chOff x="4659775" y="2072775"/>
            <a:chExt cx="74325" cy="28700"/>
          </a:xfrm>
        </p:grpSpPr>
        <p:sp>
          <p:nvSpPr>
            <p:cNvPr id="2733" name="Google Shape;2733;p6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4" name="Google Shape;2734;p6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5" name="Google Shape;2735;p6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36" name="Google Shape;2736;p65"/>
          <p:cNvGrpSpPr/>
          <p:nvPr/>
        </p:nvGrpSpPr>
        <p:grpSpPr>
          <a:xfrm>
            <a:off x="16108842" y="5580648"/>
            <a:ext cx="334773" cy="178393"/>
            <a:chOff x="4662475" y="1976500"/>
            <a:chExt cx="68725" cy="36625"/>
          </a:xfrm>
        </p:grpSpPr>
        <p:sp>
          <p:nvSpPr>
            <p:cNvPr id="2737" name="Google Shape;2737;p6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8" name="Google Shape;2738;p6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9" name="Google Shape;2739;p6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40" name="Google Shape;2740;p65"/>
          <p:cNvGrpSpPr/>
          <p:nvPr/>
        </p:nvGrpSpPr>
        <p:grpSpPr>
          <a:xfrm>
            <a:off x="15502652" y="5587528"/>
            <a:ext cx="333799" cy="164633"/>
            <a:chOff x="4920150" y="1977875"/>
            <a:chExt cx="68525" cy="33800"/>
          </a:xfrm>
        </p:grpSpPr>
        <p:sp>
          <p:nvSpPr>
            <p:cNvPr id="2741" name="Google Shape;2741;p6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2" name="Google Shape;2742;p6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3" name="Google Shape;2743;p6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44" name="Google Shape;2744;p65"/>
          <p:cNvGrpSpPr/>
          <p:nvPr/>
        </p:nvGrpSpPr>
        <p:grpSpPr>
          <a:xfrm>
            <a:off x="14324966" y="6395364"/>
            <a:ext cx="250380" cy="255717"/>
            <a:chOff x="4676550" y="2160575"/>
            <a:chExt cx="51400" cy="52500"/>
          </a:xfrm>
        </p:grpSpPr>
        <p:sp>
          <p:nvSpPr>
            <p:cNvPr id="2745" name="Google Shape;2745;p6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6" name="Google Shape;2746;p6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7" name="Google Shape;2747;p6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48" name="Google Shape;2748;p65"/>
          <p:cNvGrpSpPr/>
          <p:nvPr/>
        </p:nvGrpSpPr>
        <p:grpSpPr>
          <a:xfrm>
            <a:off x="14919482" y="6409429"/>
            <a:ext cx="290811" cy="227588"/>
            <a:chOff x="4768325" y="2163475"/>
            <a:chExt cx="59700" cy="46725"/>
          </a:xfrm>
        </p:grpSpPr>
        <p:sp>
          <p:nvSpPr>
            <p:cNvPr id="2749" name="Google Shape;2749;p6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0" name="Google Shape;2750;p6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51" name="Google Shape;2751;p65"/>
          <p:cNvSpPr/>
          <p:nvPr/>
        </p:nvSpPr>
        <p:spPr>
          <a:xfrm>
            <a:off x="15583392" y="6392442"/>
            <a:ext cx="172319" cy="26156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2" name="Google Shape;2752;p65"/>
          <p:cNvSpPr/>
          <p:nvPr/>
        </p:nvSpPr>
        <p:spPr>
          <a:xfrm>
            <a:off x="16128144" y="8406611"/>
            <a:ext cx="296169" cy="32597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3" name="Google Shape;2753;p65"/>
          <p:cNvSpPr/>
          <p:nvPr/>
        </p:nvSpPr>
        <p:spPr>
          <a:xfrm>
            <a:off x="14331055" y="6863054"/>
            <a:ext cx="238202" cy="32683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4" name="Google Shape;2754;p65"/>
          <p:cNvSpPr/>
          <p:nvPr/>
        </p:nvSpPr>
        <p:spPr>
          <a:xfrm>
            <a:off x="14266999" y="8438272"/>
            <a:ext cx="366314" cy="262658"/>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5" name="Google Shape;2755;p65"/>
          <p:cNvSpPr/>
          <p:nvPr/>
        </p:nvSpPr>
        <p:spPr>
          <a:xfrm>
            <a:off x="14301645" y="7401561"/>
            <a:ext cx="297021" cy="225031"/>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6" name="Google Shape;2756;p65"/>
          <p:cNvSpPr/>
          <p:nvPr/>
        </p:nvSpPr>
        <p:spPr>
          <a:xfrm>
            <a:off x="15569144" y="7365395"/>
            <a:ext cx="200815" cy="2973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57" name="Google Shape;2757;p65"/>
          <p:cNvGrpSpPr/>
          <p:nvPr/>
        </p:nvGrpSpPr>
        <p:grpSpPr>
          <a:xfrm>
            <a:off x="14952119" y="6919616"/>
            <a:ext cx="225537" cy="213706"/>
            <a:chOff x="4768575" y="2253950"/>
            <a:chExt cx="46300" cy="43875"/>
          </a:xfrm>
        </p:grpSpPr>
        <p:sp>
          <p:nvSpPr>
            <p:cNvPr id="2758" name="Google Shape;2758;p6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59" name="Google Shape;2759;p6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60" name="Google Shape;2760;p65"/>
          <p:cNvGrpSpPr/>
          <p:nvPr/>
        </p:nvGrpSpPr>
        <p:grpSpPr>
          <a:xfrm>
            <a:off x="15551364" y="7897668"/>
            <a:ext cx="236375" cy="292492"/>
            <a:chOff x="4960900" y="2433225"/>
            <a:chExt cx="48525" cy="60050"/>
          </a:xfrm>
        </p:grpSpPr>
        <p:sp>
          <p:nvSpPr>
            <p:cNvPr id="2761" name="Google Shape;2761;p6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2" name="Google Shape;2762;p6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63" name="Google Shape;2763;p65"/>
          <p:cNvGrpSpPr/>
          <p:nvPr/>
        </p:nvGrpSpPr>
        <p:grpSpPr>
          <a:xfrm>
            <a:off x="14928493" y="8425790"/>
            <a:ext cx="272787" cy="287621"/>
            <a:chOff x="4854075" y="2527625"/>
            <a:chExt cx="56000" cy="59050"/>
          </a:xfrm>
        </p:grpSpPr>
        <p:sp>
          <p:nvSpPr>
            <p:cNvPr id="2764" name="Google Shape;2764;p6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5" name="Google Shape;2765;p6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66" name="Google Shape;2766;p65"/>
          <p:cNvSpPr/>
          <p:nvPr/>
        </p:nvSpPr>
        <p:spPr>
          <a:xfrm>
            <a:off x="14958999" y="7911245"/>
            <a:ext cx="211775" cy="265337"/>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7" name="Google Shape;2767;p65"/>
          <p:cNvSpPr/>
          <p:nvPr/>
        </p:nvSpPr>
        <p:spPr>
          <a:xfrm>
            <a:off x="16116331" y="6390554"/>
            <a:ext cx="319794" cy="265337"/>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8" name="Google Shape;2768;p65"/>
          <p:cNvSpPr/>
          <p:nvPr/>
        </p:nvSpPr>
        <p:spPr>
          <a:xfrm>
            <a:off x="14314858" y="7911245"/>
            <a:ext cx="270595" cy="265337"/>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69" name="Google Shape;2769;p65"/>
          <p:cNvGrpSpPr/>
          <p:nvPr/>
        </p:nvGrpSpPr>
        <p:grpSpPr>
          <a:xfrm>
            <a:off x="16176917" y="7353279"/>
            <a:ext cx="198623" cy="321595"/>
            <a:chOff x="5059700" y="2334775"/>
            <a:chExt cx="40775" cy="66025"/>
          </a:xfrm>
        </p:grpSpPr>
        <p:sp>
          <p:nvSpPr>
            <p:cNvPr id="2770" name="Google Shape;2770;p6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1" name="Google Shape;2771;p6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2" name="Google Shape;2772;p6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3" name="Google Shape;2773;p6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4" name="Google Shape;2774;p6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5" name="Google Shape;2775;p6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6" name="Google Shape;2776;p6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7" name="Google Shape;2777;p6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8" name="Google Shape;2778;p6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79" name="Google Shape;2779;p65"/>
          <p:cNvGrpSpPr/>
          <p:nvPr/>
        </p:nvGrpSpPr>
        <p:grpSpPr>
          <a:xfrm>
            <a:off x="16091244" y="7883543"/>
            <a:ext cx="369968" cy="320742"/>
            <a:chOff x="5037700" y="2430325"/>
            <a:chExt cx="75950" cy="65850"/>
          </a:xfrm>
        </p:grpSpPr>
        <p:sp>
          <p:nvSpPr>
            <p:cNvPr id="2780" name="Google Shape;2780;p6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1" name="Google Shape;2781;p6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782" name="Google Shape;2782;p65"/>
          <p:cNvGrpSpPr/>
          <p:nvPr/>
        </p:nvGrpSpPr>
        <p:grpSpPr>
          <a:xfrm>
            <a:off x="14930256" y="7416447"/>
            <a:ext cx="346028" cy="195259"/>
            <a:chOff x="4756975" y="2341800"/>
            <a:chExt cx="91975" cy="51925"/>
          </a:xfrm>
        </p:grpSpPr>
        <p:sp>
          <p:nvSpPr>
            <p:cNvPr id="2783" name="Google Shape;2783;p6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4" name="Google Shape;2784;p6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5" name="Google Shape;2785;p6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6" name="Google Shape;2786;p6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7" name="Google Shape;2787;p6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8" name="Google Shape;2788;p6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9" name="Google Shape;2789;p6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0" name="Google Shape;2790;p6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1" name="Google Shape;2791;p6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2" name="Google Shape;2792;p6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3" name="Google Shape;2793;p6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4" name="Google Shape;2794;p6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5" name="Google Shape;2795;p6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6" name="Google Shape;2796;p6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7" name="Google Shape;2797;p6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8" name="Google Shape;2798;p6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9" name="Google Shape;2799;p6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0" name="Google Shape;2800;p6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1" name="Google Shape;2801;p6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2" name="Google Shape;2802;p6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03" name="Google Shape;2803;p65"/>
          <p:cNvGrpSpPr/>
          <p:nvPr/>
        </p:nvGrpSpPr>
        <p:grpSpPr>
          <a:xfrm>
            <a:off x="15464130" y="8393839"/>
            <a:ext cx="424993" cy="351522"/>
            <a:chOff x="4943575" y="2516350"/>
            <a:chExt cx="98675" cy="81700"/>
          </a:xfrm>
        </p:grpSpPr>
        <p:sp>
          <p:nvSpPr>
            <p:cNvPr id="2804" name="Google Shape;2804;p6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5" name="Google Shape;2805;p6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6" name="Google Shape;2806;p6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7" name="Google Shape;2807;p6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8" name="Google Shape;2808;p6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9" name="Google Shape;2809;p6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0" name="Google Shape;2810;p6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1" name="Google Shape;2811;p6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2" name="Google Shape;2812;p6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3" name="Google Shape;2813;p6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4" name="Google Shape;2814;p6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5" name="Google Shape;2815;p6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6" name="Google Shape;2816;p6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7" name="Google Shape;2817;p6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8" name="Google Shape;2818;p6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9" name="Google Shape;2819;p6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0" name="Google Shape;2820;p6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1" name="Google Shape;2821;p6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2" name="Google Shape;2822;p6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3" name="Google Shape;2823;p6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4" name="Google Shape;2824;p6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5" name="Google Shape;2825;p6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6" name="Google Shape;2826;p6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7" name="Google Shape;2827;p6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8" name="Google Shape;2828;p6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29" name="Google Shape;2829;p6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0" name="Google Shape;2830;p6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1" name="Google Shape;2831;p6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2" name="Google Shape;2832;p6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3" name="Google Shape;2833;p6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4" name="Google Shape;2834;p6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5" name="Google Shape;2835;p6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6" name="Google Shape;2836;p6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7" name="Google Shape;2837;p6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8" name="Google Shape;2838;p6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9" name="Google Shape;2839;p6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0" name="Google Shape;2840;p6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1" name="Google Shape;2841;p6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2" name="Google Shape;2842;p6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3" name="Google Shape;2843;p6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4" name="Google Shape;2844;p6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5" name="Google Shape;2845;p6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6" name="Google Shape;2846;p6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7" name="Google Shape;2847;p6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8" name="Google Shape;2848;p6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9" name="Google Shape;2849;p6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0" name="Google Shape;2850;p6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1" name="Google Shape;2851;p6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2" name="Google Shape;2852;p6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3" name="Google Shape;2853;p6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4" name="Google Shape;2854;p6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5" name="Google Shape;2855;p6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6" name="Google Shape;2856;p6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7" name="Google Shape;2857;p6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8" name="Google Shape;2858;p6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59" name="Google Shape;2859;p6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0" name="Google Shape;2860;p6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1" name="Google Shape;2861;p6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2" name="Google Shape;2862;p6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3" name="Google Shape;2863;p6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4" name="Google Shape;2864;p6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5" name="Google Shape;2865;p6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6" name="Google Shape;2866;p6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7" name="Google Shape;2867;p6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8" name="Google Shape;2868;p6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9" name="Google Shape;2869;p6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0" name="Google Shape;2870;p6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1" name="Google Shape;2871;p6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2" name="Google Shape;2872;p6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3" name="Google Shape;2873;p6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4" name="Google Shape;2874;p6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5" name="Google Shape;2875;p6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6" name="Google Shape;2876;p6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7" name="Google Shape;2877;p6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8" name="Google Shape;2878;p6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9" name="Google Shape;2879;p6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0" name="Google Shape;2880;p6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1" name="Google Shape;2881;p6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82" name="Google Shape;2882;p65"/>
          <p:cNvGrpSpPr/>
          <p:nvPr/>
        </p:nvGrpSpPr>
        <p:grpSpPr>
          <a:xfrm>
            <a:off x="3980253" y="6846326"/>
            <a:ext cx="1930703" cy="269221"/>
            <a:chOff x="4411970" y="2962952"/>
            <a:chExt cx="706544" cy="104212"/>
          </a:xfrm>
        </p:grpSpPr>
        <p:sp>
          <p:nvSpPr>
            <p:cNvPr id="2883" name="Google Shape;2883;p6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4" name="Google Shape;2884;p6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5" name="Google Shape;2885;p6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6" name="Google Shape;2886;p6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87" name="Google Shape;2887;p65"/>
          <p:cNvGrpSpPr/>
          <p:nvPr/>
        </p:nvGrpSpPr>
        <p:grpSpPr>
          <a:xfrm>
            <a:off x="3980253" y="6024155"/>
            <a:ext cx="1920316" cy="578343"/>
            <a:chOff x="4411970" y="2726085"/>
            <a:chExt cx="643107" cy="193659"/>
          </a:xfrm>
        </p:grpSpPr>
        <p:sp>
          <p:nvSpPr>
            <p:cNvPr id="2888" name="Google Shape;2888;p6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9" name="Google Shape;2889;p6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0" name="Google Shape;2890;p6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91" name="Google Shape;2891;p65"/>
          <p:cNvGrpSpPr/>
          <p:nvPr/>
        </p:nvGrpSpPr>
        <p:grpSpPr>
          <a:xfrm>
            <a:off x="1986037" y="6556373"/>
            <a:ext cx="1666345" cy="518419"/>
            <a:chOff x="4411970" y="4340222"/>
            <a:chExt cx="779467" cy="242683"/>
          </a:xfrm>
        </p:grpSpPr>
        <p:sp>
          <p:nvSpPr>
            <p:cNvPr id="2892" name="Google Shape;2892;p6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3" name="Google Shape;2893;p6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4" name="Google Shape;2894;p6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95" name="Google Shape;2895;p65"/>
          <p:cNvGrpSpPr/>
          <p:nvPr/>
        </p:nvGrpSpPr>
        <p:grpSpPr>
          <a:xfrm>
            <a:off x="3980253" y="5347866"/>
            <a:ext cx="1930320" cy="432460"/>
            <a:chOff x="4411970" y="2468674"/>
            <a:chExt cx="747317" cy="167425"/>
          </a:xfrm>
        </p:grpSpPr>
        <p:sp>
          <p:nvSpPr>
            <p:cNvPr id="2896" name="Google Shape;2896;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7" name="Google Shape;2897;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98" name="Google Shape;2898;p65"/>
          <p:cNvGrpSpPr/>
          <p:nvPr/>
        </p:nvGrpSpPr>
        <p:grpSpPr>
          <a:xfrm>
            <a:off x="1977747" y="5157301"/>
            <a:ext cx="1620901" cy="638297"/>
            <a:chOff x="4411970" y="3686602"/>
            <a:chExt cx="797845" cy="314215"/>
          </a:xfrm>
        </p:grpSpPr>
        <p:sp>
          <p:nvSpPr>
            <p:cNvPr id="2899" name="Google Shape;2899;p6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0" name="Google Shape;2900;p6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1" name="Google Shape;2901;p6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2" name="Google Shape;2902;p6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3" name="Google Shape;2903;p6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04" name="Google Shape;2904;p65"/>
          <p:cNvSpPr/>
          <p:nvPr/>
        </p:nvSpPr>
        <p:spPr>
          <a:xfrm>
            <a:off x="1963445" y="5974474"/>
            <a:ext cx="1645090" cy="391666"/>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05" name="Google Shape;2905;p65"/>
          <p:cNvGrpSpPr/>
          <p:nvPr/>
        </p:nvGrpSpPr>
        <p:grpSpPr>
          <a:xfrm>
            <a:off x="1977940" y="4666348"/>
            <a:ext cx="3940665" cy="417567"/>
            <a:chOff x="6336019" y="3733725"/>
            <a:chExt cx="2566206" cy="351310"/>
          </a:xfrm>
        </p:grpSpPr>
        <p:sp>
          <p:nvSpPr>
            <p:cNvPr id="2906" name="Google Shape;2906;p65"/>
            <p:cNvSpPr/>
            <p:nvPr/>
          </p:nvSpPr>
          <p:spPr>
            <a:xfrm>
              <a:off x="6336019" y="3733735"/>
              <a:ext cx="1881300" cy="351300"/>
            </a:xfrm>
            <a:prstGeom prst="homePlate">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7" name="Google Shape;2907;p65"/>
            <p:cNvSpPr/>
            <p:nvPr/>
          </p:nvSpPr>
          <p:spPr>
            <a:xfrm>
              <a:off x="80985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8" name="Google Shape;2908;p65"/>
            <p:cNvSpPr/>
            <p:nvPr/>
          </p:nvSpPr>
          <p:spPr>
            <a:xfrm>
              <a:off x="83271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9" name="Google Shape;2909;p65"/>
            <p:cNvSpPr/>
            <p:nvPr/>
          </p:nvSpPr>
          <p:spPr>
            <a:xfrm>
              <a:off x="8555725" y="3733725"/>
              <a:ext cx="346500" cy="351300"/>
            </a:xfrm>
            <a:prstGeom prst="chevron">
              <a:avLst>
                <a:gd fmla="val 50000"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0" name="Google Shape;2910;p65"/>
          <p:cNvGrpSpPr/>
          <p:nvPr/>
        </p:nvGrpSpPr>
        <p:grpSpPr>
          <a:xfrm>
            <a:off x="3980253" y="7881458"/>
            <a:ext cx="1893101" cy="306400"/>
            <a:chOff x="4404545" y="3301592"/>
            <a:chExt cx="782403" cy="129272"/>
          </a:xfrm>
        </p:grpSpPr>
        <p:sp>
          <p:nvSpPr>
            <p:cNvPr id="2911" name="Google Shape;2911;p6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2" name="Google Shape;2912;p6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13" name="Google Shape;2913;p65"/>
          <p:cNvGrpSpPr/>
          <p:nvPr/>
        </p:nvGrpSpPr>
        <p:grpSpPr>
          <a:xfrm>
            <a:off x="3980253" y="7359376"/>
            <a:ext cx="1924514" cy="278253"/>
            <a:chOff x="4411970" y="3131459"/>
            <a:chExt cx="710520" cy="117397"/>
          </a:xfrm>
        </p:grpSpPr>
        <p:sp>
          <p:nvSpPr>
            <p:cNvPr id="2914" name="Google Shape;2914;p6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5" name="Google Shape;2915;p6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descr="Timeline background shape" id="2916" name="Google Shape;2916;p65"/>
          <p:cNvSpPr/>
          <p:nvPr/>
        </p:nvSpPr>
        <p:spPr>
          <a:xfrm>
            <a:off x="3980253" y="8431686"/>
            <a:ext cx="1920600" cy="306000"/>
          </a:xfrm>
          <a:prstGeom prst="homePlate">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17" name="Google Shape;2917;p65"/>
          <p:cNvGrpSpPr/>
          <p:nvPr/>
        </p:nvGrpSpPr>
        <p:grpSpPr>
          <a:xfrm>
            <a:off x="1980542" y="7228965"/>
            <a:ext cx="1647676" cy="917975"/>
            <a:chOff x="4411970" y="1801825"/>
            <a:chExt cx="734586" cy="409262"/>
          </a:xfrm>
        </p:grpSpPr>
        <p:sp>
          <p:nvSpPr>
            <p:cNvPr id="2918" name="Google Shape;2918;p6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9" name="Google Shape;2919;p6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0" name="Google Shape;2920;p65"/>
          <p:cNvGrpSpPr/>
          <p:nvPr/>
        </p:nvGrpSpPr>
        <p:grpSpPr>
          <a:xfrm>
            <a:off x="1980542" y="8325817"/>
            <a:ext cx="1712696" cy="424079"/>
            <a:chOff x="4411970" y="2233974"/>
            <a:chExt cx="763574" cy="189068"/>
          </a:xfrm>
        </p:grpSpPr>
        <p:sp>
          <p:nvSpPr>
            <p:cNvPr id="2921" name="Google Shape;2921;p6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2" name="Google Shape;2922;p6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3" name="Google Shape;2923;p65"/>
          <p:cNvGrpSpPr/>
          <p:nvPr/>
        </p:nvGrpSpPr>
        <p:grpSpPr>
          <a:xfrm>
            <a:off x="6200935" y="4676488"/>
            <a:ext cx="1023205" cy="1023205"/>
            <a:chOff x="5681300" y="2527788"/>
            <a:chExt cx="805800" cy="805800"/>
          </a:xfrm>
        </p:grpSpPr>
        <p:sp>
          <p:nvSpPr>
            <p:cNvPr id="2924" name="Google Shape;2924;p65"/>
            <p:cNvSpPr/>
            <p:nvPr/>
          </p:nvSpPr>
          <p:spPr>
            <a:xfrm>
              <a:off x="5681300" y="2527788"/>
              <a:ext cx="805800" cy="8058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25" name="Google Shape;2925;p6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6" name="Google Shape;2926;p65"/>
          <p:cNvGrpSpPr/>
          <p:nvPr/>
        </p:nvGrpSpPr>
        <p:grpSpPr>
          <a:xfrm>
            <a:off x="6195323" y="6209654"/>
            <a:ext cx="1026042" cy="1025870"/>
            <a:chOff x="4049800" y="640400"/>
            <a:chExt cx="858900" cy="858900"/>
          </a:xfrm>
        </p:grpSpPr>
        <p:sp>
          <p:nvSpPr>
            <p:cNvPr id="2927" name="Google Shape;2927;p65"/>
            <p:cNvSpPr/>
            <p:nvPr/>
          </p:nvSpPr>
          <p:spPr>
            <a:xfrm>
              <a:off x="4049800" y="640400"/>
              <a:ext cx="858900" cy="858900"/>
            </a:xfrm>
            <a:prstGeom prst="donut">
              <a:avLst>
                <a:gd fmla="val 25000" name="adj"/>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28" name="Google Shape;2928;p6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2929" name="Google Shape;2929;p65"/>
          <p:cNvGrpSpPr/>
          <p:nvPr/>
        </p:nvGrpSpPr>
        <p:grpSpPr>
          <a:xfrm>
            <a:off x="6029721" y="7513438"/>
            <a:ext cx="1372978" cy="1373170"/>
            <a:chOff x="5080188" y="927900"/>
            <a:chExt cx="961200" cy="961200"/>
          </a:xfrm>
        </p:grpSpPr>
        <p:sp>
          <p:nvSpPr>
            <p:cNvPr id="2930" name="Google Shape;2930;p65"/>
            <p:cNvSpPr/>
            <p:nvPr/>
          </p:nvSpPr>
          <p:spPr>
            <a:xfrm>
              <a:off x="5201900" y="1050116"/>
              <a:ext cx="716700" cy="716700"/>
            </a:xfrm>
            <a:prstGeom prst="donut">
              <a:avLst>
                <a:gd fmla="val 4716"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1" name="Google Shape;2931;p65"/>
            <p:cNvSpPr/>
            <p:nvPr/>
          </p:nvSpPr>
          <p:spPr>
            <a:xfrm>
              <a:off x="5269594" y="1117818"/>
              <a:ext cx="581100" cy="581100"/>
            </a:xfrm>
            <a:prstGeom prst="donut">
              <a:avLst>
                <a:gd fmla="val 5814"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2" name="Google Shape;2932;p65"/>
            <p:cNvSpPr/>
            <p:nvPr/>
          </p:nvSpPr>
          <p:spPr>
            <a:xfrm>
              <a:off x="5339279" y="1187526"/>
              <a:ext cx="441900" cy="441600"/>
            </a:xfrm>
            <a:prstGeom prst="donut">
              <a:avLst>
                <a:gd fmla="val 7648"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3" name="Google Shape;2933;p65"/>
            <p:cNvSpPr/>
            <p:nvPr/>
          </p:nvSpPr>
          <p:spPr>
            <a:xfrm>
              <a:off x="5414892" y="1263155"/>
              <a:ext cx="290700" cy="290700"/>
            </a:xfrm>
            <a:prstGeom prst="donut">
              <a:avLst>
                <a:gd fmla="val 10182" name="adj"/>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4" name="Google Shape;2934;p6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5" name="Google Shape;2935;p6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6" name="Google Shape;2936;p6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7" name="Google Shape;2937;p6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38" name="Google Shape;2938;p65"/>
          <p:cNvGrpSpPr/>
          <p:nvPr/>
        </p:nvGrpSpPr>
        <p:grpSpPr>
          <a:xfrm>
            <a:off x="7596024" y="7698897"/>
            <a:ext cx="1020745" cy="1021875"/>
            <a:chOff x="7508249" y="1522825"/>
            <a:chExt cx="1326332" cy="1322987"/>
          </a:xfrm>
        </p:grpSpPr>
        <p:sp>
          <p:nvSpPr>
            <p:cNvPr id="2939" name="Google Shape;2939;p6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0" name="Google Shape;2940;p6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1" name="Google Shape;2941;p6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2" name="Google Shape;2942;p6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3" name="Google Shape;2943;p6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44" name="Google Shape;2944;p6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5" name="Google Shape;2945;p6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46" name="Google Shape;2946;p6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47" name="Google Shape;2947;p6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48" name="Google Shape;2948;p6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49" name="Google Shape;2949;p65"/>
          <p:cNvGrpSpPr/>
          <p:nvPr/>
        </p:nvGrpSpPr>
        <p:grpSpPr>
          <a:xfrm>
            <a:off x="8979210" y="7701707"/>
            <a:ext cx="985304" cy="1006695"/>
            <a:chOff x="6039282" y="1042577"/>
            <a:chExt cx="734315" cy="731929"/>
          </a:xfrm>
        </p:grpSpPr>
        <p:sp>
          <p:nvSpPr>
            <p:cNvPr id="2950" name="Google Shape;2950;p6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1" name="Google Shape;2951;p6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2" name="Google Shape;2952;p6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3" name="Google Shape;2953;p6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954" name="Google Shape;2954;p6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5" name="Google Shape;2955;p6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6" name="Google Shape;2956;p6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7" name="Google Shape;2957;p6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8" name="Google Shape;2958;p6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9" name="Google Shape;2959;p6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0" name="Google Shape;2960;p6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1" name="Google Shape;2961;p6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2" name="Google Shape;2962;p6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3" name="Google Shape;2963;p6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4" name="Google Shape;2964;p6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5" name="Google Shape;2965;p6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6" name="Google Shape;2966;p6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7" name="Google Shape;2967;p6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8" name="Google Shape;2968;p6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9" name="Google Shape;2969;p6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0" name="Google Shape;2970;p6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71" name="Google Shape;2971;p65"/>
          <p:cNvGrpSpPr/>
          <p:nvPr/>
        </p:nvGrpSpPr>
        <p:grpSpPr>
          <a:xfrm>
            <a:off x="10260038" y="4693788"/>
            <a:ext cx="966608" cy="1009805"/>
            <a:chOff x="1825800" y="1651625"/>
            <a:chExt cx="568125" cy="591775"/>
          </a:xfrm>
        </p:grpSpPr>
        <p:sp>
          <p:nvSpPr>
            <p:cNvPr id="2972" name="Google Shape;2972;p6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3" name="Google Shape;2973;p6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4" name="Google Shape;2974;p6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5" name="Google Shape;2975;p6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6" name="Google Shape;2976;p6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7" name="Google Shape;2977;p6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78" name="Google Shape;2978;p65"/>
          <p:cNvSpPr/>
          <p:nvPr/>
        </p:nvSpPr>
        <p:spPr>
          <a:xfrm>
            <a:off x="15495215" y="6852133"/>
            <a:ext cx="348673" cy="34867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9" name="Google Shape;2979;p65"/>
          <p:cNvSpPr/>
          <p:nvPr/>
        </p:nvSpPr>
        <p:spPr>
          <a:xfrm>
            <a:off x="16127728" y="6909769"/>
            <a:ext cx="297000" cy="233400"/>
          </a:xfrm>
          <a:prstGeom prst="stripedRightArrow">
            <a:avLst>
              <a:gd fmla="val 50000" name="adj1"/>
              <a:gd fmla="val 50000" name="adj2"/>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0" name="Google Shape;2980;p65"/>
          <p:cNvSpPr/>
          <p:nvPr/>
        </p:nvSpPr>
        <p:spPr>
          <a:xfrm>
            <a:off x="14331956"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1" name="Google Shape;2981;p65"/>
          <p:cNvSpPr/>
          <p:nvPr/>
        </p:nvSpPr>
        <p:spPr>
          <a:xfrm flipH="1">
            <a:off x="14946687" y="5551644"/>
            <a:ext cx="236400" cy="236400"/>
          </a:xfrm>
          <a:prstGeom prst="curvedRightArrow">
            <a:avLst>
              <a:gd fmla="val 25000" name="adj1"/>
              <a:gd fmla="val 50000" name="adj2"/>
              <a:gd fmla="val 25000" name="adj3"/>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2" name="Google Shape;2982;p65"/>
          <p:cNvSpPr txBox="1"/>
          <p:nvPr/>
        </p:nvSpPr>
        <p:spPr>
          <a:xfrm>
            <a:off x="2136200" y="2443750"/>
            <a:ext cx="14094600" cy="964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 easily</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resources without losing quality. To</a:t>
            </a:r>
            <a:r>
              <a:rPr lang="en" sz="2200">
                <a:solidFill>
                  <a:srgbClr val="435D74"/>
                </a:solidFill>
              </a:rPr>
              <a:t> </a:t>
            </a:r>
            <a:r>
              <a:rPr lang="en" sz="2200">
                <a:solidFill>
                  <a:srgbClr val="869FB2"/>
                </a:solidFill>
              </a:rPr>
              <a:t>change the color</a:t>
            </a:r>
            <a:r>
              <a:rPr lang="en" sz="2200">
                <a:solidFill>
                  <a:srgbClr val="FFFFFF"/>
                </a:solidFill>
              </a:rPr>
              <a:t>, just ungroup the resource and click on the object you want to change. Then, click on the paint bucket and select the color you want. Group the resource again when you’re done. You can also look for more </a:t>
            </a:r>
            <a:r>
              <a:rPr lang="en" sz="2200">
                <a:solidFill>
                  <a:srgbClr val="869FB2"/>
                </a:solidFill>
                <a:uFill>
                  <a:noFill/>
                </a:uFill>
                <a:hlinkClick r:id="rId3">
                  <a:extLst>
                    <a:ext uri="{A12FA001-AC4F-418D-AE19-62706E023703}">
                      <ahyp:hlinkClr val="tx"/>
                    </a:ext>
                  </a:extLst>
                </a:hlinkClick>
              </a:rPr>
              <a:t>infographics</a:t>
            </a:r>
            <a:r>
              <a:rPr lang="en" sz="2200">
                <a:solidFill>
                  <a:srgbClr val="FFFFFF"/>
                </a:solidFill>
              </a:rPr>
              <a:t> on Slidesgo.</a:t>
            </a:r>
            <a:endParaRPr sz="2200">
              <a:solidFill>
                <a:srgbClr val="FFFFFF"/>
              </a:solidFill>
            </a:endParaRPr>
          </a:p>
        </p:txBody>
      </p:sp>
      <p:sp>
        <p:nvSpPr>
          <p:cNvPr id="2983" name="Google Shape;2983;p65"/>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grpSp>
        <p:nvGrpSpPr>
          <p:cNvPr id="2988" name="Google Shape;2988;p66"/>
          <p:cNvGrpSpPr/>
          <p:nvPr/>
        </p:nvGrpSpPr>
        <p:grpSpPr>
          <a:xfrm>
            <a:off x="1444116" y="1914181"/>
            <a:ext cx="4985736" cy="2759752"/>
            <a:chOff x="2654821" y="2311071"/>
            <a:chExt cx="2279715" cy="1262120"/>
          </a:xfrm>
        </p:grpSpPr>
        <p:grpSp>
          <p:nvGrpSpPr>
            <p:cNvPr id="2989" name="Google Shape;2989;p66"/>
            <p:cNvGrpSpPr/>
            <p:nvPr/>
          </p:nvGrpSpPr>
          <p:grpSpPr>
            <a:xfrm>
              <a:off x="4034269" y="2840745"/>
              <a:ext cx="40212" cy="36437"/>
              <a:chOff x="4293400" y="2574725"/>
              <a:chExt cx="84425" cy="80100"/>
            </a:xfrm>
          </p:grpSpPr>
          <p:sp>
            <p:nvSpPr>
              <p:cNvPr id="2990" name="Google Shape;2990;p6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91" name="Google Shape;2991;p6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92" name="Google Shape;2992;p66"/>
            <p:cNvGrpSpPr/>
            <p:nvPr/>
          </p:nvGrpSpPr>
          <p:grpSpPr>
            <a:xfrm>
              <a:off x="3894606" y="2334874"/>
              <a:ext cx="913198" cy="518984"/>
              <a:chOff x="4000175" y="1462675"/>
              <a:chExt cx="1917275" cy="1140875"/>
            </a:xfrm>
          </p:grpSpPr>
          <p:sp>
            <p:nvSpPr>
              <p:cNvPr id="2993" name="Google Shape;2993;p6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94" name="Google Shape;2994;p66"/>
              <p:cNvGrpSpPr/>
              <p:nvPr/>
            </p:nvGrpSpPr>
            <p:grpSpPr>
              <a:xfrm>
                <a:off x="4000175" y="1462675"/>
                <a:ext cx="1917275" cy="1140875"/>
                <a:chOff x="4000175" y="1462675"/>
                <a:chExt cx="1917275" cy="1140875"/>
              </a:xfrm>
            </p:grpSpPr>
            <p:sp>
              <p:nvSpPr>
                <p:cNvPr id="2995" name="Google Shape;2995;p6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96" name="Google Shape;2996;p6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7" name="Google Shape;2997;p6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8" name="Google Shape;2998;p6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9" name="Google Shape;2999;p6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000" name="Google Shape;3000;p6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001" name="Google Shape;3001;p66"/>
            <p:cNvGrpSpPr/>
            <p:nvPr/>
          </p:nvGrpSpPr>
          <p:grpSpPr>
            <a:xfrm>
              <a:off x="3875768" y="2846704"/>
              <a:ext cx="44796" cy="47366"/>
              <a:chOff x="3960625" y="2587825"/>
              <a:chExt cx="94050" cy="104125"/>
            </a:xfrm>
          </p:grpSpPr>
          <p:sp>
            <p:nvSpPr>
              <p:cNvPr id="3002" name="Google Shape;3002;p6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03" name="Google Shape;3003;p6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04" name="Google Shape;3004;p66"/>
            <p:cNvGrpSpPr/>
            <p:nvPr/>
          </p:nvGrpSpPr>
          <p:grpSpPr>
            <a:xfrm>
              <a:off x="3782759" y="2807162"/>
              <a:ext cx="82686" cy="85487"/>
              <a:chOff x="3765350" y="2500900"/>
              <a:chExt cx="173600" cy="187925"/>
            </a:xfrm>
          </p:grpSpPr>
          <p:sp>
            <p:nvSpPr>
              <p:cNvPr id="3005" name="Google Shape;3005;p6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06" name="Google Shape;3006;p6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7" name="Google Shape;3007;p6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8" name="Google Shape;3008;p6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9" name="Google Shape;3009;p6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0" name="Google Shape;3010;p6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11" name="Google Shape;3011;p66"/>
            <p:cNvGrpSpPr/>
            <p:nvPr/>
          </p:nvGrpSpPr>
          <p:grpSpPr>
            <a:xfrm>
              <a:off x="3775674" y="2798496"/>
              <a:ext cx="40545" cy="23564"/>
              <a:chOff x="3750475" y="2481850"/>
              <a:chExt cx="85125" cy="51800"/>
            </a:xfrm>
          </p:grpSpPr>
          <p:sp>
            <p:nvSpPr>
              <p:cNvPr id="3012" name="Google Shape;3012;p6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3" name="Google Shape;3013;p6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14" name="Google Shape;3014;p66"/>
            <p:cNvGrpSpPr/>
            <p:nvPr/>
          </p:nvGrpSpPr>
          <p:grpSpPr>
            <a:xfrm>
              <a:off x="3716946" y="2776024"/>
              <a:ext cx="81971" cy="76912"/>
              <a:chOff x="3627175" y="2432450"/>
              <a:chExt cx="172100" cy="169075"/>
            </a:xfrm>
          </p:grpSpPr>
          <p:sp>
            <p:nvSpPr>
              <p:cNvPr id="3015" name="Google Shape;3015;p6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16" name="Google Shape;3016;p6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17" name="Google Shape;3017;p6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18" name="Google Shape;3018;p66"/>
            <p:cNvGrpSpPr/>
            <p:nvPr/>
          </p:nvGrpSpPr>
          <p:grpSpPr>
            <a:xfrm>
              <a:off x="3685682" y="2845624"/>
              <a:ext cx="29311" cy="45055"/>
              <a:chOff x="3561536" y="2585450"/>
              <a:chExt cx="61539" cy="99045"/>
            </a:xfrm>
          </p:grpSpPr>
          <p:sp>
            <p:nvSpPr>
              <p:cNvPr id="3019" name="Google Shape;3019;p6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0" name="Google Shape;3020;p6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21" name="Google Shape;3021;p66"/>
            <p:cNvGrpSpPr/>
            <p:nvPr/>
          </p:nvGrpSpPr>
          <p:grpSpPr>
            <a:xfrm>
              <a:off x="3849905" y="2572252"/>
              <a:ext cx="74339" cy="119559"/>
              <a:chOff x="3906325" y="1984500"/>
              <a:chExt cx="156075" cy="262825"/>
            </a:xfrm>
          </p:grpSpPr>
          <p:sp>
            <p:nvSpPr>
              <p:cNvPr id="3022" name="Google Shape;3022;p6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23" name="Google Shape;3023;p6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24" name="Google Shape;3024;p66"/>
            <p:cNvGrpSpPr/>
            <p:nvPr/>
          </p:nvGrpSpPr>
          <p:grpSpPr>
            <a:xfrm>
              <a:off x="2654821" y="2414345"/>
              <a:ext cx="667570" cy="558731"/>
              <a:chOff x="1397225" y="1637375"/>
              <a:chExt cx="1401575" cy="1228250"/>
            </a:xfrm>
          </p:grpSpPr>
          <p:sp>
            <p:nvSpPr>
              <p:cNvPr id="3025" name="Google Shape;3025;p6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26" name="Google Shape;3026;p66"/>
              <p:cNvGrpSpPr/>
              <p:nvPr/>
            </p:nvGrpSpPr>
            <p:grpSpPr>
              <a:xfrm>
                <a:off x="1397225" y="1637375"/>
                <a:ext cx="1398775" cy="1228250"/>
                <a:chOff x="1397225" y="1637375"/>
                <a:chExt cx="1398775" cy="1228250"/>
              </a:xfrm>
            </p:grpSpPr>
            <p:sp>
              <p:nvSpPr>
                <p:cNvPr id="3027" name="Google Shape;3027;p6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8" name="Google Shape;3028;p6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029" name="Google Shape;3029;p66"/>
            <p:cNvGrpSpPr/>
            <p:nvPr/>
          </p:nvGrpSpPr>
          <p:grpSpPr>
            <a:xfrm>
              <a:off x="3230417" y="3103734"/>
              <a:ext cx="282982" cy="280332"/>
              <a:chOff x="2605700" y="3152850"/>
              <a:chExt cx="594125" cy="616250"/>
            </a:xfrm>
          </p:grpSpPr>
          <p:sp>
            <p:nvSpPr>
              <p:cNvPr id="3030" name="Google Shape;3030;p6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31" name="Google Shape;3031;p6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grpSp>
          <p:nvGrpSpPr>
            <p:cNvPr id="3032" name="Google Shape;3032;p66"/>
            <p:cNvGrpSpPr/>
            <p:nvPr/>
          </p:nvGrpSpPr>
          <p:grpSpPr>
            <a:xfrm>
              <a:off x="3265985" y="3226989"/>
              <a:ext cx="87151" cy="346202"/>
              <a:chOff x="2680375" y="3423800"/>
              <a:chExt cx="182975" cy="761050"/>
            </a:xfrm>
          </p:grpSpPr>
          <p:sp>
            <p:nvSpPr>
              <p:cNvPr id="3033" name="Google Shape;3033;p6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34" name="Google Shape;3034;p6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35" name="Google Shape;3035;p66"/>
            <p:cNvGrpSpPr/>
            <p:nvPr/>
          </p:nvGrpSpPr>
          <p:grpSpPr>
            <a:xfrm>
              <a:off x="3855466" y="3289811"/>
              <a:ext cx="112514" cy="94210"/>
              <a:chOff x="3918000" y="3561900"/>
              <a:chExt cx="236225" cy="207100"/>
            </a:xfrm>
          </p:grpSpPr>
          <p:sp>
            <p:nvSpPr>
              <p:cNvPr id="3036" name="Google Shape;3036;p6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37" name="Google Shape;3037;p6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38" name="Google Shape;3038;p6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9" name="Google Shape;3039;p6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0" name="Google Shape;3040;p6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grpSp>
          <p:nvGrpSpPr>
            <p:cNvPr id="3041" name="Google Shape;3041;p66"/>
            <p:cNvGrpSpPr/>
            <p:nvPr/>
          </p:nvGrpSpPr>
          <p:grpSpPr>
            <a:xfrm>
              <a:off x="2905224" y="2311071"/>
              <a:ext cx="596721" cy="528992"/>
              <a:chOff x="1922950" y="1410350"/>
              <a:chExt cx="1252825" cy="1162875"/>
            </a:xfrm>
          </p:grpSpPr>
          <p:sp>
            <p:nvSpPr>
              <p:cNvPr id="3042" name="Google Shape;3042;p6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3" name="Google Shape;3043;p6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4" name="Google Shape;3044;p6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5" name="Google Shape;3045;p6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6" name="Google Shape;3046;p6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7" name="Google Shape;3047;p6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8" name="Google Shape;3048;p6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9" name="Google Shape;3049;p6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0" name="Google Shape;3050;p6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1" name="Google Shape;3051;p6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2" name="Google Shape;3052;p6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3" name="Google Shape;3053;p6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4" name="Google Shape;3054;p6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5" name="Google Shape;3055;p6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6" name="Google Shape;3056;p6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7" name="Google Shape;3057;p6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grpSp>
        <p:sp>
          <p:nvSpPr>
            <p:cNvPr id="3058" name="Google Shape;3058;p6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9" name="Google Shape;3059;p6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0" name="Google Shape;3060;p6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1" name="Google Shape;3061;p6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2" name="Google Shape;3062;p6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3" name="Google Shape;3063;p6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4" name="Google Shape;3064;p6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5" name="Google Shape;3065;p6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6" name="Google Shape;3066;p6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7" name="Google Shape;3067;p6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8" name="Google Shape;3068;p6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9" name="Google Shape;3069;p6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0" name="Google Shape;3070;p6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1" name="Google Shape;3071;p6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2" name="Google Shape;3072;p6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3" name="Google Shape;3073;p6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4" name="Google Shape;3074;p6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5" name="Google Shape;3075;p6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6" name="Google Shape;3076;p6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7" name="Google Shape;3077;p6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078" name="Google Shape;3078;p6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079" name="Google Shape;3079;p6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80" name="Google Shape;3080;p66"/>
            <p:cNvGrpSpPr/>
            <p:nvPr/>
          </p:nvGrpSpPr>
          <p:grpSpPr>
            <a:xfrm>
              <a:off x="3280929" y="3294542"/>
              <a:ext cx="109894" cy="272224"/>
              <a:chOff x="2711750" y="3572300"/>
              <a:chExt cx="230725" cy="598425"/>
            </a:xfrm>
          </p:grpSpPr>
          <p:sp>
            <p:nvSpPr>
              <p:cNvPr id="3081" name="Google Shape;3081;p6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2" name="Google Shape;3082;p6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83" name="Google Shape;3083;p6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84" name="Google Shape;3084;p66"/>
            <p:cNvGrpSpPr/>
            <p:nvPr/>
          </p:nvGrpSpPr>
          <p:grpSpPr>
            <a:xfrm>
              <a:off x="3790439" y="2408636"/>
              <a:ext cx="73017" cy="75684"/>
              <a:chOff x="3781475" y="1624825"/>
              <a:chExt cx="153300" cy="166375"/>
            </a:xfrm>
          </p:grpSpPr>
          <p:sp>
            <p:nvSpPr>
              <p:cNvPr id="3085" name="Google Shape;3085;p6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6" name="Google Shape;3086;p6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7" name="Google Shape;3087;p6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8" name="Google Shape;3088;p6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89" name="Google Shape;3089;p6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0" name="Google Shape;3090;p6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1" name="Google Shape;3091;p6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2" name="Google Shape;3092;p6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3" name="Google Shape;3093;p6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4" name="Google Shape;3094;p6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5" name="Google Shape;3095;p6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96" name="Google Shape;3096;p66"/>
            <p:cNvGrpSpPr/>
            <p:nvPr/>
          </p:nvGrpSpPr>
          <p:grpSpPr>
            <a:xfrm>
              <a:off x="4403342" y="3107749"/>
              <a:ext cx="316680" cy="101374"/>
              <a:chOff x="5068275" y="3161675"/>
              <a:chExt cx="664875" cy="222850"/>
            </a:xfrm>
          </p:grpSpPr>
          <p:sp>
            <p:nvSpPr>
              <p:cNvPr id="3097" name="Google Shape;3097;p6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8" name="Google Shape;3098;p6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9" name="Google Shape;3099;p6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0" name="Google Shape;3100;p6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01" name="Google Shape;3101;p6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2" name="Google Shape;3102;p6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3" name="Google Shape;3103;p6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4" name="Google Shape;3104;p6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5" name="Google Shape;3105;p6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6" name="Google Shape;3106;p6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7" name="Google Shape;3107;p6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8" name="Google Shape;3108;p6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9" name="Google Shape;3109;p6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0" name="Google Shape;3110;p6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1" name="Google Shape;3111;p6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2" name="Google Shape;3112;p6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3" name="Google Shape;3113;p6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4" name="Google Shape;3114;p6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5" name="Google Shape;3115;p6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6" name="Google Shape;3116;p6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7" name="Google Shape;3117;p6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8" name="Google Shape;3118;p6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9" name="Google Shape;3119;p6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0" name="Google Shape;3120;p6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1" name="Google Shape;3121;p6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2" name="Google Shape;3122;p6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3" name="Google Shape;3123;p6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4" name="Google Shape;3124;p6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5" name="Google Shape;3125;p6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6" name="Google Shape;3126;p6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7" name="Google Shape;3127;p6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8" name="Google Shape;3128;p6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9" name="Google Shape;3129;p6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30" name="Google Shape;3130;p66"/>
            <p:cNvGrpSpPr/>
            <p:nvPr/>
          </p:nvGrpSpPr>
          <p:grpSpPr>
            <a:xfrm>
              <a:off x="3697513" y="2707266"/>
              <a:ext cx="59549" cy="79733"/>
              <a:chOff x="3586375" y="2281300"/>
              <a:chExt cx="125025" cy="175275"/>
            </a:xfrm>
          </p:grpSpPr>
          <p:sp>
            <p:nvSpPr>
              <p:cNvPr id="3131" name="Google Shape;3131;p6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2" name="Google Shape;3132;p6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33" name="Google Shape;3133;p6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34" name="Google Shape;3134;p66"/>
            <p:cNvGrpSpPr/>
            <p:nvPr/>
          </p:nvGrpSpPr>
          <p:grpSpPr>
            <a:xfrm>
              <a:off x="4513224" y="3221724"/>
              <a:ext cx="274563" cy="280321"/>
              <a:chOff x="5298975" y="3412225"/>
              <a:chExt cx="576450" cy="616225"/>
            </a:xfrm>
          </p:grpSpPr>
          <p:sp>
            <p:nvSpPr>
              <p:cNvPr id="3135" name="Google Shape;3135;p6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136" name="Google Shape;3136;p6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37" name="Google Shape;3137;p66"/>
            <p:cNvGrpSpPr/>
            <p:nvPr/>
          </p:nvGrpSpPr>
          <p:grpSpPr>
            <a:xfrm>
              <a:off x="4824403" y="3421846"/>
              <a:ext cx="110132" cy="130647"/>
              <a:chOff x="5952300" y="3852150"/>
              <a:chExt cx="231225" cy="287200"/>
            </a:xfrm>
          </p:grpSpPr>
          <p:sp>
            <p:nvSpPr>
              <p:cNvPr id="3138" name="Google Shape;3138;p6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9" name="Google Shape;3139;p6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40" name="Google Shape;3140;p6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1" name="Google Shape;3141;p6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2" name="Google Shape;3142;p6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3" name="Google Shape;3143;p6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4" name="Google Shape;3144;p6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5" name="Google Shape;3145;p6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6" name="Google Shape;3146;p6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7" name="Google Shape;3147;p6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48" name="Google Shape;3148;p66"/>
            <p:cNvGrpSpPr/>
            <p:nvPr/>
          </p:nvGrpSpPr>
          <p:grpSpPr>
            <a:xfrm>
              <a:off x="4295710" y="3079670"/>
              <a:ext cx="14968" cy="27135"/>
              <a:chOff x="4842300" y="3099950"/>
              <a:chExt cx="31425" cy="59650"/>
            </a:xfrm>
          </p:grpSpPr>
          <p:sp>
            <p:nvSpPr>
              <p:cNvPr id="3149" name="Google Shape;3149;p6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0" name="Google Shape;3150;p6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1" name="Google Shape;3151;p6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2" name="Google Shape;3152;p6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53" name="Google Shape;3153;p6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4" name="Google Shape;3154;p6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5" name="Google Shape;3155;p6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6" name="Google Shape;3156;p6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7" name="Google Shape;3157;p6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8" name="Google Shape;3158;p6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9" name="Google Shape;3159;p6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0" name="Google Shape;3160;p6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161" name="Google Shape;3161;p66"/>
            <p:cNvGrpSpPr/>
            <p:nvPr/>
          </p:nvGrpSpPr>
          <p:grpSpPr>
            <a:xfrm>
              <a:off x="3831056" y="2816010"/>
              <a:ext cx="37378" cy="27612"/>
              <a:chOff x="3866750" y="2520350"/>
              <a:chExt cx="78475" cy="60700"/>
            </a:xfrm>
          </p:grpSpPr>
          <p:sp>
            <p:nvSpPr>
              <p:cNvPr id="3162" name="Google Shape;3162;p6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3" name="Google Shape;3163;p6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4" name="Google Shape;3164;p6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5" name="Google Shape;3165;p6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66" name="Google Shape;3166;p6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7" name="Google Shape;3167;p6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8" name="Google Shape;3168;p6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9" name="Google Shape;3169;p6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0" name="Google Shape;3170;p6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1" name="Google Shape;3171;p6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2" name="Google Shape;3172;p6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3" name="Google Shape;3173;p6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4" name="Google Shape;3174;p6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5" name="Google Shape;3175;p6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6" name="Google Shape;3176;p6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7" name="Google Shape;3177;p6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8" name="Google Shape;3178;p6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9" name="Google Shape;3179;p6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0" name="Google Shape;3180;p6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1" name="Google Shape;3181;p6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2" name="Google Shape;3182;p6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183" name="Google Shape;3183;p6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4" name="Google Shape;3184;p6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5" name="Google Shape;3185;p6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6" name="Google Shape;3186;p6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7" name="Google Shape;3187;p6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8" name="Google Shape;3188;p6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9" name="Google Shape;3189;p6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0" name="Google Shape;3190;p6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1" name="Google Shape;3191;p6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2" name="Google Shape;3192;p6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3" name="Google Shape;3193;p6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4" name="Google Shape;3194;p6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195" name="Google Shape;3195;p6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6" name="Google Shape;3196;p6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7" name="Google Shape;3197;p6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8" name="Google Shape;3198;p6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9" name="Google Shape;3199;p6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0" name="Google Shape;3200;p6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1" name="Google Shape;3201;p6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2" name="Google Shape;3202;p6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3" name="Google Shape;3203;p6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4" name="Google Shape;3204;p6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5" name="Google Shape;3205;p6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6" name="Google Shape;3206;p6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07" name="Google Shape;3207;p6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208" name="Google Shape;3208;p66"/>
            <p:cNvGrpSpPr/>
            <p:nvPr/>
          </p:nvGrpSpPr>
          <p:grpSpPr>
            <a:xfrm>
              <a:off x="3632736" y="3051591"/>
              <a:ext cx="63288" cy="45217"/>
              <a:chOff x="3450375" y="3038225"/>
              <a:chExt cx="132875" cy="99400"/>
            </a:xfrm>
          </p:grpSpPr>
          <p:sp>
            <p:nvSpPr>
              <p:cNvPr id="3209" name="Google Shape;3209;p6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0" name="Google Shape;3210;p6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211" name="Google Shape;3211;p6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2" name="Google Shape;3212;p6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3" name="Google Shape;3213;p6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4" name="Google Shape;3214;p6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5" name="Google Shape;3215;p6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6" name="Google Shape;3216;p6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7" name="Google Shape;3217;p6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8" name="Google Shape;3218;p6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9" name="Google Shape;3219;p6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220" name="Google Shape;3220;p6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1" name="Google Shape;3221;p6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2" name="Google Shape;3222;p6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3" name="Google Shape;3223;p6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4" name="Google Shape;3224;p6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5" name="Google Shape;3225;p6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6" name="Google Shape;3226;p6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7" name="Google Shape;3227;p6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8" name="Google Shape;3228;p6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9" name="Google Shape;3229;p6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A6CBC2"/>
                </a:solidFill>
              </a:endParaRPr>
            </a:p>
          </p:txBody>
        </p:sp>
        <p:sp>
          <p:nvSpPr>
            <p:cNvPr id="3230" name="Google Shape;3230;p6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1" name="Google Shape;3231;p6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2" name="Google Shape;3232;p6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3" name="Google Shape;3233;p6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4" name="Google Shape;3234;p6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5" name="Google Shape;3235;p6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6B65"/>
                </a:solidFill>
              </a:endParaRPr>
            </a:p>
          </p:txBody>
        </p:sp>
        <p:sp>
          <p:nvSpPr>
            <p:cNvPr id="3236" name="Google Shape;3236;p6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7" name="Google Shape;3237;p6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8" name="Google Shape;3238;p6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9" name="Google Shape;3239;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0" name="Google Shape;3240;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1" name="Google Shape;3241;p6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2" name="Google Shape;3242;p6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3" name="Google Shape;3243;p6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4" name="Google Shape;3244;p6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5" name="Google Shape;3245;p6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46" name="Google Shape;3246;p66"/>
          <p:cNvGrpSpPr/>
          <p:nvPr/>
        </p:nvGrpSpPr>
        <p:grpSpPr>
          <a:xfrm>
            <a:off x="7061237" y="2043530"/>
            <a:ext cx="4156365" cy="2733115"/>
            <a:chOff x="235800" y="830650"/>
            <a:chExt cx="6978450" cy="4588844"/>
          </a:xfrm>
        </p:grpSpPr>
        <p:sp>
          <p:nvSpPr>
            <p:cNvPr id="3247" name="Google Shape;3247;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48" name="Google Shape;3248;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9" name="Google Shape;3249;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250" name="Google Shape;3250;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1" name="Google Shape;3251;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2" name="Google Shape;3252;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53" name="Google Shape;3253;p66"/>
          <p:cNvGrpSpPr/>
          <p:nvPr/>
        </p:nvGrpSpPr>
        <p:grpSpPr>
          <a:xfrm>
            <a:off x="1438230" y="5705734"/>
            <a:ext cx="5245751" cy="2667081"/>
            <a:chOff x="238125" y="1038125"/>
            <a:chExt cx="7146800" cy="3633625"/>
          </a:xfrm>
        </p:grpSpPr>
        <p:sp>
          <p:nvSpPr>
            <p:cNvPr id="3254" name="Google Shape;3254;p6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5" name="Google Shape;3255;p6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6" name="Google Shape;3256;p6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7" name="Google Shape;3257;p6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8" name="Google Shape;3258;p6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9" name="Google Shape;3259;p6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0" name="Google Shape;3260;p6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1" name="Google Shape;3261;p6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2" name="Google Shape;3262;p6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3" name="Google Shape;3263;p6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4" name="Google Shape;3264;p6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5" name="Google Shape;3265;p6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6" name="Google Shape;3266;p6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7" name="Google Shape;3267;p6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8" name="Google Shape;3268;p6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69" name="Google Shape;3269;p6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0" name="Google Shape;3270;p6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1" name="Google Shape;3271;p6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2" name="Google Shape;3272;p6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3" name="Google Shape;3273;p6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4" name="Google Shape;3274;p6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5" name="Google Shape;3275;p6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6" name="Google Shape;3276;p6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7" name="Google Shape;3277;p6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8" name="Google Shape;3278;p6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79" name="Google Shape;3279;p6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0" name="Google Shape;3280;p6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1" name="Google Shape;3281;p6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2" name="Google Shape;3282;p6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3" name="Google Shape;3283;p6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4" name="Google Shape;3284;p6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5" name="Google Shape;3285;p6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6" name="Google Shape;3286;p6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7" name="Google Shape;3287;p6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8" name="Google Shape;3288;p6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9" name="Google Shape;3289;p6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0" name="Google Shape;3290;p6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1" name="Google Shape;3291;p6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2" name="Google Shape;3292;p6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3" name="Google Shape;3293;p6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4" name="Google Shape;3294;p6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5" name="Google Shape;3295;p6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6" name="Google Shape;3296;p6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7" name="Google Shape;3297;p6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8" name="Google Shape;3298;p6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9" name="Google Shape;3299;p6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0" name="Google Shape;3300;p6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1" name="Google Shape;3301;p6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2" name="Google Shape;3302;p6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3" name="Google Shape;3303;p6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4" name="Google Shape;3304;p6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5" name="Google Shape;3305;p6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6" name="Google Shape;3306;p6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7" name="Google Shape;3307;p6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8" name="Google Shape;3308;p6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9" name="Google Shape;3309;p6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0" name="Google Shape;3310;p6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1" name="Google Shape;3311;p6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2" name="Google Shape;3312;p6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3" name="Google Shape;3313;p6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4" name="Google Shape;3314;p6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5" name="Google Shape;3315;p6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6" name="Google Shape;3316;p6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7" name="Google Shape;3317;p6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8" name="Google Shape;3318;p6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9" name="Google Shape;3319;p6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0" name="Google Shape;3320;p6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1" name="Google Shape;3321;p6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2" name="Google Shape;3322;p6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3" name="Google Shape;3323;p6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4" name="Google Shape;3324;p6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5" name="Google Shape;3325;p6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6" name="Google Shape;3326;p6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7" name="Google Shape;3327;p6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8" name="Google Shape;3328;p6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9" name="Google Shape;3329;p6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0" name="Google Shape;3330;p6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1" name="Google Shape;3331;p6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2" name="Google Shape;3332;p6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3" name="Google Shape;3333;p6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4" name="Google Shape;3334;p6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5" name="Google Shape;3335;p6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6" name="Google Shape;3336;p6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7" name="Google Shape;3337;p6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8" name="Google Shape;3338;p6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39" name="Google Shape;3339;p6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0" name="Google Shape;3340;p6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1" name="Google Shape;3341;p6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2" name="Google Shape;3342;p6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3" name="Google Shape;3343;p6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4" name="Google Shape;3344;p6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5" name="Google Shape;3345;p6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6" name="Google Shape;3346;p6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7" name="Google Shape;3347;p6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8" name="Google Shape;3348;p6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49" name="Google Shape;3349;p6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0" name="Google Shape;3350;p6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1" name="Google Shape;3351;p6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2" name="Google Shape;3352;p6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3" name="Google Shape;3353;p6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4" name="Google Shape;3354;p6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5" name="Google Shape;3355;p6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6" name="Google Shape;3356;p6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7" name="Google Shape;3357;p6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8" name="Google Shape;3358;p6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9" name="Google Shape;3359;p6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0" name="Google Shape;3360;p6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1" name="Google Shape;3361;p6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2" name="Google Shape;3362;p6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3" name="Google Shape;3363;p6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4" name="Google Shape;3364;p6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5" name="Google Shape;3365;p6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6" name="Google Shape;3366;p6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7" name="Google Shape;3367;p6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8" name="Google Shape;3368;p6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9" name="Google Shape;3369;p6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0" name="Google Shape;3370;p6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1" name="Google Shape;3371;p6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2" name="Google Shape;3372;p6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3" name="Google Shape;3373;p6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4" name="Google Shape;3374;p6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5" name="Google Shape;3375;p6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6" name="Google Shape;3376;p6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7" name="Google Shape;3377;p6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8" name="Google Shape;3378;p6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79" name="Google Shape;3379;p6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0" name="Google Shape;3380;p6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1" name="Google Shape;3381;p6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2" name="Google Shape;3382;p6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3" name="Google Shape;3383;p6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4" name="Google Shape;3384;p6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5" name="Google Shape;3385;p6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6" name="Google Shape;3386;p6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7" name="Google Shape;3387;p6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8" name="Google Shape;3388;p6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89" name="Google Shape;3389;p6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0" name="Google Shape;3390;p6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1" name="Google Shape;3391;p6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2" name="Google Shape;3392;p6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3" name="Google Shape;3393;p6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4" name="Google Shape;3394;p6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5" name="Google Shape;3395;p6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6" name="Google Shape;3396;p6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7" name="Google Shape;3397;p6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8" name="Google Shape;3398;p6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9" name="Google Shape;3399;p6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0" name="Google Shape;3400;p6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1" name="Google Shape;3401;p6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2" name="Google Shape;3402;p6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3" name="Google Shape;3403;p6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4" name="Google Shape;3404;p6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5" name="Google Shape;3405;p6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6" name="Google Shape;3406;p6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7" name="Google Shape;3407;p6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8" name="Google Shape;3408;p6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9" name="Google Shape;3409;p6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0" name="Google Shape;3410;p6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1" name="Google Shape;3411;p6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2" name="Google Shape;3412;p6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3" name="Google Shape;3413;p6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4" name="Google Shape;3414;p6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5" name="Google Shape;3415;p6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6" name="Google Shape;3416;p6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7" name="Google Shape;3417;p6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8" name="Google Shape;3418;p6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19" name="Google Shape;3419;p6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0" name="Google Shape;3420;p6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1" name="Google Shape;3421;p6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2" name="Google Shape;3422;p6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3" name="Google Shape;3423;p6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4" name="Google Shape;3424;p6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5" name="Google Shape;3425;p6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6" name="Google Shape;3426;p6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7" name="Google Shape;3427;p6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8" name="Google Shape;3428;p6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29" name="Google Shape;3429;p6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0" name="Google Shape;3430;p6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1" name="Google Shape;3431;p6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2" name="Google Shape;3432;p6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3" name="Google Shape;3433;p6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4" name="Google Shape;3434;p6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5" name="Google Shape;3435;p6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6" name="Google Shape;3436;p6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7" name="Google Shape;3437;p6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8" name="Google Shape;3438;p6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9" name="Google Shape;3439;p6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0" name="Google Shape;3440;p6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1" name="Google Shape;3441;p6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2" name="Google Shape;3442;p6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3" name="Google Shape;3443;p6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4" name="Google Shape;3444;p6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5" name="Google Shape;3445;p6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6" name="Google Shape;3446;p6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7" name="Google Shape;3447;p6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8" name="Google Shape;3448;p6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9" name="Google Shape;3449;p6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0" name="Google Shape;3450;p6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1" name="Google Shape;3451;p6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2" name="Google Shape;3452;p6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3" name="Google Shape;3453;p6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4" name="Google Shape;3454;p6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5" name="Google Shape;3455;p6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6" name="Google Shape;3456;p6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7" name="Google Shape;3457;p6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8" name="Google Shape;3458;p6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59" name="Google Shape;3459;p6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0" name="Google Shape;3460;p6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1" name="Google Shape;3461;p6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2" name="Google Shape;3462;p6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3" name="Google Shape;3463;p6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4" name="Google Shape;3464;p6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5" name="Google Shape;3465;p6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6" name="Google Shape;3466;p6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7" name="Google Shape;3467;p6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8" name="Google Shape;3468;p6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9" name="Google Shape;3469;p6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0" name="Google Shape;3470;p6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1" name="Google Shape;3471;p6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2" name="Google Shape;3472;p6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3" name="Google Shape;3473;p6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4" name="Google Shape;3474;p6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5" name="Google Shape;3475;p6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6" name="Google Shape;3476;p6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7" name="Google Shape;3477;p6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8" name="Google Shape;3478;p6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9" name="Google Shape;3479;p6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0" name="Google Shape;3480;p6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1" name="Google Shape;3481;p6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2" name="Google Shape;3482;p6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3" name="Google Shape;3483;p6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4" name="Google Shape;3484;p6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5" name="Google Shape;3485;p6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6" name="Google Shape;3486;p6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7" name="Google Shape;3487;p6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8" name="Google Shape;3488;p6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9" name="Google Shape;3489;p6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0" name="Google Shape;3490;p6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1" name="Google Shape;3491;p6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2" name="Google Shape;3492;p6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3" name="Google Shape;3493;p6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4" name="Google Shape;3494;p6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5" name="Google Shape;3495;p6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6" name="Google Shape;3496;p6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7" name="Google Shape;3497;p6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8" name="Google Shape;3498;p6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9" name="Google Shape;3499;p6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0" name="Google Shape;3500;p6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1" name="Google Shape;3501;p6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2" name="Google Shape;3502;p6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3" name="Google Shape;3503;p6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4" name="Google Shape;3504;p6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5" name="Google Shape;3505;p6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6" name="Google Shape;3506;p6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7" name="Google Shape;3507;p6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8" name="Google Shape;3508;p6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9" name="Google Shape;3509;p6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0" name="Google Shape;3510;p6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1" name="Google Shape;3511;p6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2" name="Google Shape;3512;p6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3" name="Google Shape;3513;p6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4" name="Google Shape;3514;p6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5" name="Google Shape;3515;p6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6" name="Google Shape;3516;p6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7" name="Google Shape;3517;p6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8" name="Google Shape;3518;p6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9" name="Google Shape;3519;p6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0" name="Google Shape;3520;p6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1" name="Google Shape;3521;p6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2" name="Google Shape;3522;p6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3" name="Google Shape;3523;p6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4" name="Google Shape;3524;p6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5" name="Google Shape;3525;p6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6" name="Google Shape;3526;p6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7" name="Google Shape;3527;p6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8" name="Google Shape;3528;p6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9" name="Google Shape;3529;p6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0" name="Google Shape;3530;p6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1" name="Google Shape;3531;p6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2" name="Google Shape;3532;p6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3" name="Google Shape;3533;p6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4" name="Google Shape;3534;p6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5" name="Google Shape;3535;p6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6" name="Google Shape;3536;p6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7" name="Google Shape;3537;p6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8" name="Google Shape;3538;p6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9" name="Google Shape;3539;p6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0" name="Google Shape;3540;p6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1" name="Google Shape;3541;p6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2" name="Google Shape;3542;p6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3" name="Google Shape;3543;p6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4" name="Google Shape;3544;p6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5" name="Google Shape;3545;p6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6" name="Google Shape;3546;p6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7" name="Google Shape;3547;p6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8" name="Google Shape;3548;p6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49" name="Google Shape;3549;p6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0" name="Google Shape;3550;p6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1" name="Google Shape;3551;p6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2" name="Google Shape;3552;p6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3" name="Google Shape;3553;p6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4" name="Google Shape;3554;p6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5" name="Google Shape;3555;p6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6" name="Google Shape;3556;p6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7" name="Google Shape;3557;p6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8" name="Google Shape;3558;p6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9" name="Google Shape;3559;p6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0" name="Google Shape;3560;p6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1" name="Google Shape;3561;p6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2" name="Google Shape;3562;p6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3" name="Google Shape;3563;p6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4" name="Google Shape;3564;p6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5" name="Google Shape;3565;p6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6" name="Google Shape;3566;p6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7" name="Google Shape;3567;p6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8" name="Google Shape;3568;p6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9" name="Google Shape;3569;p6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0" name="Google Shape;3570;p6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1" name="Google Shape;3571;p6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2" name="Google Shape;3572;p6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3" name="Google Shape;3573;p6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4" name="Google Shape;3574;p6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5" name="Google Shape;3575;p6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6" name="Google Shape;3576;p6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7" name="Google Shape;3577;p6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8" name="Google Shape;3578;p6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9" name="Google Shape;3579;p6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0" name="Google Shape;3580;p6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1" name="Google Shape;3581;p6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2" name="Google Shape;3582;p6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3" name="Google Shape;3583;p6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4" name="Google Shape;3584;p6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5" name="Google Shape;3585;p6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6" name="Google Shape;3586;p6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7" name="Google Shape;3587;p6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8" name="Google Shape;3588;p6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9" name="Google Shape;3589;p6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0" name="Google Shape;3590;p6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1" name="Google Shape;3591;p6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2" name="Google Shape;3592;p6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3" name="Google Shape;3593;p6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4" name="Google Shape;3594;p6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5" name="Google Shape;3595;p6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6" name="Google Shape;3596;p6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7" name="Google Shape;3597;p6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8" name="Google Shape;3598;p6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9" name="Google Shape;3599;p6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0" name="Google Shape;3600;p6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1" name="Google Shape;3601;p6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2" name="Google Shape;3602;p6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3" name="Google Shape;3603;p6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4" name="Google Shape;3604;p6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5" name="Google Shape;3605;p6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6" name="Google Shape;3606;p6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7" name="Google Shape;3607;p6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8" name="Google Shape;3608;p6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9" name="Google Shape;3609;p6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0" name="Google Shape;3610;p6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1" name="Google Shape;3611;p6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2" name="Google Shape;3612;p6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3" name="Google Shape;3613;p6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4" name="Google Shape;3614;p6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5" name="Google Shape;3615;p6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6" name="Google Shape;3616;p6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7" name="Google Shape;3617;p6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8" name="Google Shape;3618;p6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19" name="Google Shape;3619;p6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0" name="Google Shape;3620;p6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1" name="Google Shape;3621;p6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2" name="Google Shape;3622;p6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3" name="Google Shape;3623;p6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4" name="Google Shape;3624;p6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5" name="Google Shape;3625;p6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6" name="Google Shape;3626;p6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7" name="Google Shape;3627;p6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8" name="Google Shape;3628;p6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9" name="Google Shape;3629;p6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0" name="Google Shape;3630;p6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1" name="Google Shape;3631;p6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2" name="Google Shape;3632;p6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3" name="Google Shape;3633;p6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4" name="Google Shape;3634;p6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5" name="Google Shape;3635;p6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6" name="Google Shape;3636;p6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7" name="Google Shape;3637;p6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8" name="Google Shape;3638;p6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9" name="Google Shape;3639;p6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0" name="Google Shape;3640;p6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1" name="Google Shape;3641;p6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2" name="Google Shape;3642;p6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3" name="Google Shape;3643;p6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4" name="Google Shape;3644;p6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5" name="Google Shape;3645;p6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6" name="Google Shape;3646;p6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7" name="Google Shape;3647;p6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8" name="Google Shape;3648;p6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9" name="Google Shape;3649;p6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0" name="Google Shape;3650;p6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1" name="Google Shape;3651;p6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2" name="Google Shape;3652;p6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3" name="Google Shape;3653;p6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4" name="Google Shape;3654;p6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5" name="Google Shape;3655;p6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6" name="Google Shape;3656;p6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7" name="Google Shape;3657;p6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8" name="Google Shape;3658;p6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9" name="Google Shape;3659;p6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0" name="Google Shape;3660;p6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1" name="Google Shape;3661;p6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2" name="Google Shape;3662;p6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3" name="Google Shape;3663;p6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4" name="Google Shape;3664;p6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5" name="Google Shape;3665;p6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6" name="Google Shape;3666;p6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7" name="Google Shape;3667;p6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8" name="Google Shape;3668;p6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9" name="Google Shape;3669;p6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0" name="Google Shape;3670;p6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1" name="Google Shape;3671;p6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2" name="Google Shape;3672;p6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3" name="Google Shape;3673;p6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4" name="Google Shape;3674;p6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5" name="Google Shape;3675;p6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6" name="Google Shape;3676;p6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7" name="Google Shape;3677;p6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8" name="Google Shape;3678;p6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79" name="Google Shape;3679;p6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0" name="Google Shape;3680;p6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1" name="Google Shape;3681;p6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2" name="Google Shape;3682;p6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3" name="Google Shape;3683;p6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4" name="Google Shape;3684;p6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5" name="Google Shape;3685;p6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6" name="Google Shape;3686;p6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7" name="Google Shape;3687;p6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8" name="Google Shape;3688;p6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89" name="Google Shape;3689;p6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0" name="Google Shape;3690;p6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1" name="Google Shape;3691;p6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2" name="Google Shape;3692;p6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3" name="Google Shape;3693;p6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4" name="Google Shape;3694;p6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5" name="Google Shape;3695;p6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6" name="Google Shape;3696;p6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7" name="Google Shape;3697;p6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8" name="Google Shape;3698;p6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9" name="Google Shape;3699;p6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0" name="Google Shape;3700;p6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1" name="Google Shape;3701;p6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2" name="Google Shape;3702;p6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3" name="Google Shape;3703;p6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4" name="Google Shape;3704;p6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5" name="Google Shape;3705;p6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6" name="Google Shape;3706;p6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7" name="Google Shape;3707;p6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8" name="Google Shape;3708;p6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9" name="Google Shape;3709;p6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0" name="Google Shape;3710;p6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1" name="Google Shape;3711;p6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2" name="Google Shape;3712;p6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3" name="Google Shape;3713;p6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4" name="Google Shape;3714;p6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5" name="Google Shape;3715;p6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6" name="Google Shape;3716;p6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7" name="Google Shape;3717;p6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8" name="Google Shape;3718;p6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19" name="Google Shape;3719;p6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0" name="Google Shape;3720;p6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1" name="Google Shape;3721;p6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2" name="Google Shape;3722;p6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3" name="Google Shape;3723;p6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4" name="Google Shape;3724;p6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5" name="Google Shape;3725;p6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6" name="Google Shape;3726;p6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7" name="Google Shape;3727;p6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8" name="Google Shape;3728;p6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9" name="Google Shape;3729;p6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0" name="Google Shape;3730;p6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1" name="Google Shape;3731;p6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2" name="Google Shape;3732;p6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3" name="Google Shape;3733;p6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4" name="Google Shape;3734;p6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5" name="Google Shape;3735;p6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6" name="Google Shape;3736;p6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7" name="Google Shape;3737;p6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8" name="Google Shape;3738;p6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9" name="Google Shape;3739;p6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0" name="Google Shape;3740;p6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1" name="Google Shape;3741;p6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2" name="Google Shape;3742;p6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3" name="Google Shape;3743;p6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4" name="Google Shape;3744;p6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5" name="Google Shape;3745;p6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6" name="Google Shape;3746;p6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7" name="Google Shape;3747;p6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8" name="Google Shape;3748;p6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9" name="Google Shape;3749;p6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0" name="Google Shape;3750;p6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1" name="Google Shape;3751;p6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2" name="Google Shape;3752;p6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3" name="Google Shape;3753;p6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4" name="Google Shape;3754;p6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5" name="Google Shape;3755;p6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6" name="Google Shape;3756;p6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7" name="Google Shape;3757;p6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8" name="Google Shape;3758;p6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9" name="Google Shape;3759;p6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0" name="Google Shape;3760;p6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1" name="Google Shape;3761;p6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2" name="Google Shape;3762;p6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3" name="Google Shape;3763;p6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4" name="Google Shape;3764;p6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5" name="Google Shape;3765;p6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6" name="Google Shape;3766;p6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7" name="Google Shape;3767;p6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8" name="Google Shape;3768;p6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9" name="Google Shape;3769;p6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0" name="Google Shape;3770;p6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1" name="Google Shape;3771;p6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2" name="Google Shape;3772;p6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3" name="Google Shape;3773;p6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4" name="Google Shape;3774;p6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5" name="Google Shape;3775;p6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6" name="Google Shape;3776;p6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7" name="Google Shape;3777;p6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8" name="Google Shape;3778;p6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9" name="Google Shape;3779;p6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0" name="Google Shape;3780;p6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1" name="Google Shape;3781;p6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2" name="Google Shape;3782;p6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3" name="Google Shape;3783;p6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4" name="Google Shape;3784;p6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5" name="Google Shape;3785;p6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6" name="Google Shape;3786;p6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7" name="Google Shape;3787;p6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8" name="Google Shape;3788;p6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9" name="Google Shape;3789;p6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0" name="Google Shape;3790;p6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1" name="Google Shape;3791;p6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2" name="Google Shape;3792;p6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3" name="Google Shape;3793;p6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4" name="Google Shape;3794;p6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5" name="Google Shape;3795;p6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6" name="Google Shape;3796;p6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7" name="Google Shape;3797;p6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8" name="Google Shape;3798;p6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9" name="Google Shape;3799;p6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0" name="Google Shape;3800;p6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1" name="Google Shape;3801;p6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2" name="Google Shape;3802;p6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3" name="Google Shape;3803;p6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4" name="Google Shape;3804;p6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5" name="Google Shape;3805;p6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6" name="Google Shape;3806;p6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7" name="Google Shape;3807;p6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8" name="Google Shape;3808;p6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9" name="Google Shape;3809;p6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0" name="Google Shape;3810;p6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1" name="Google Shape;3811;p6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2" name="Google Shape;3812;p6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3" name="Google Shape;3813;p6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4" name="Google Shape;3814;p6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5" name="Google Shape;3815;p6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6" name="Google Shape;3816;p6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7" name="Google Shape;3817;p6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8" name="Google Shape;3818;p6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9" name="Google Shape;3819;p6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0" name="Google Shape;3820;p6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1" name="Google Shape;3821;p6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2" name="Google Shape;3822;p6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3" name="Google Shape;3823;p6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4" name="Google Shape;3824;p6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5" name="Google Shape;3825;p6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6" name="Google Shape;3826;p6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7" name="Google Shape;3827;p6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8" name="Google Shape;3828;p6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9" name="Google Shape;3829;p6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0" name="Google Shape;3830;p6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1" name="Google Shape;3831;p6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2" name="Google Shape;3832;p6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3" name="Google Shape;3833;p6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4" name="Google Shape;3834;p6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5" name="Google Shape;3835;p6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6" name="Google Shape;3836;p6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7" name="Google Shape;3837;p6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8" name="Google Shape;3838;p6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9" name="Google Shape;3839;p6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0" name="Google Shape;3840;p6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1" name="Google Shape;3841;p6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2" name="Google Shape;3842;p6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3" name="Google Shape;3843;p6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4" name="Google Shape;3844;p6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5" name="Google Shape;3845;p6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6" name="Google Shape;3846;p6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7" name="Google Shape;3847;p6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8" name="Google Shape;3848;p6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9" name="Google Shape;3849;p6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0" name="Google Shape;3850;p6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1" name="Google Shape;3851;p6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2" name="Google Shape;3852;p6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3" name="Google Shape;3853;p6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4" name="Google Shape;3854;p6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5" name="Google Shape;3855;p6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6" name="Google Shape;3856;p6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7" name="Google Shape;3857;p6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8" name="Google Shape;3858;p6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9" name="Google Shape;3859;p6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0" name="Google Shape;3860;p6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1" name="Google Shape;3861;p6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2" name="Google Shape;3862;p6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3" name="Google Shape;3863;p6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4" name="Google Shape;3864;p6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5" name="Google Shape;3865;p6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6" name="Google Shape;3866;p6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7" name="Google Shape;3867;p6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8" name="Google Shape;3868;p6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9" name="Google Shape;3869;p6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0" name="Google Shape;3870;p6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1" name="Google Shape;3871;p6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2" name="Google Shape;3872;p6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3" name="Google Shape;3873;p6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4" name="Google Shape;3874;p6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5" name="Google Shape;3875;p6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6" name="Google Shape;3876;p6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7" name="Google Shape;3877;p6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8" name="Google Shape;3878;p6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9" name="Google Shape;3879;p6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0" name="Google Shape;3880;p6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1" name="Google Shape;3881;p6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2" name="Google Shape;3882;p6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3" name="Google Shape;3883;p6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4" name="Google Shape;3884;p6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5" name="Google Shape;3885;p6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6" name="Google Shape;3886;p6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7" name="Google Shape;3887;p6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8" name="Google Shape;3888;p6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9" name="Google Shape;3889;p6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0" name="Google Shape;3890;p6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1" name="Google Shape;3891;p6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2" name="Google Shape;3892;p6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3" name="Google Shape;3893;p6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4" name="Google Shape;3894;p6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5" name="Google Shape;3895;p6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6" name="Google Shape;3896;p6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7" name="Google Shape;3897;p6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8" name="Google Shape;3898;p6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9" name="Google Shape;3899;p6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0" name="Google Shape;3900;p6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1" name="Google Shape;3901;p6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2" name="Google Shape;3902;p6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3" name="Google Shape;3903;p6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4" name="Google Shape;3904;p6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5" name="Google Shape;3905;p6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6" name="Google Shape;3906;p6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7" name="Google Shape;3907;p6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8" name="Google Shape;3908;p6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9" name="Google Shape;3909;p6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0" name="Google Shape;3910;p6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1" name="Google Shape;3911;p6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2" name="Google Shape;3912;p6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3" name="Google Shape;3913;p6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4" name="Google Shape;3914;p6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5" name="Google Shape;3915;p6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6" name="Google Shape;3916;p6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7" name="Google Shape;3917;p6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8" name="Google Shape;3918;p6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9" name="Google Shape;3919;p6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0" name="Google Shape;3920;p6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1" name="Google Shape;3921;p6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2" name="Google Shape;3922;p6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3" name="Google Shape;3923;p6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4" name="Google Shape;3924;p6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5" name="Google Shape;3925;p6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6" name="Google Shape;3926;p6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7" name="Google Shape;3927;p6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8" name="Google Shape;3928;p6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9" name="Google Shape;3929;p6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0" name="Google Shape;3930;p6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1" name="Google Shape;3931;p6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2" name="Google Shape;3932;p6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3" name="Google Shape;3933;p6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4" name="Google Shape;3934;p6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5" name="Google Shape;3935;p6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6" name="Google Shape;3936;p6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7" name="Google Shape;3937;p6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8" name="Google Shape;3938;p6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9" name="Google Shape;3939;p6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0" name="Google Shape;3940;p6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1" name="Google Shape;3941;p6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2" name="Google Shape;3942;p6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3" name="Google Shape;3943;p6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4" name="Google Shape;3944;p6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5" name="Google Shape;3945;p6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6" name="Google Shape;3946;p6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7" name="Google Shape;3947;p6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8" name="Google Shape;3948;p6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9" name="Google Shape;3949;p6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0" name="Google Shape;3950;p6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1" name="Google Shape;3951;p6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2" name="Google Shape;3952;p6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3" name="Google Shape;3953;p6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4" name="Google Shape;3954;p6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5" name="Google Shape;3955;p6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6" name="Google Shape;3956;p6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7" name="Google Shape;3957;p6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8" name="Google Shape;3958;p6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9" name="Google Shape;3959;p6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0" name="Google Shape;3960;p6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1" name="Google Shape;3961;p6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2" name="Google Shape;3962;p6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3" name="Google Shape;3963;p6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4" name="Google Shape;3964;p6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5" name="Google Shape;3965;p6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6" name="Google Shape;3966;p6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7" name="Google Shape;3967;p6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8" name="Google Shape;3968;p6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9" name="Google Shape;3969;p6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0" name="Google Shape;3970;p6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1" name="Google Shape;3971;p6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2" name="Google Shape;3972;p6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3" name="Google Shape;3973;p6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4" name="Google Shape;3974;p6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5" name="Google Shape;3975;p6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6" name="Google Shape;3976;p6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7" name="Google Shape;3977;p6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8" name="Google Shape;3978;p6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9" name="Google Shape;3979;p6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0" name="Google Shape;3980;p6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1" name="Google Shape;3981;p6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2" name="Google Shape;3982;p6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3" name="Google Shape;3983;p6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4" name="Google Shape;3984;p6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5" name="Google Shape;3985;p6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6" name="Google Shape;3986;p6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7" name="Google Shape;3987;p6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8" name="Google Shape;3988;p6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9" name="Google Shape;3989;p6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0" name="Google Shape;3990;p6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1" name="Google Shape;3991;p6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2" name="Google Shape;3992;p6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3" name="Google Shape;3993;p6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4" name="Google Shape;3994;p6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5" name="Google Shape;3995;p6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6" name="Google Shape;3996;p6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7" name="Google Shape;3997;p6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8" name="Google Shape;3998;p6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9" name="Google Shape;3999;p6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0" name="Google Shape;4000;p6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1" name="Google Shape;4001;p6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2" name="Google Shape;4002;p6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3" name="Google Shape;4003;p6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4" name="Google Shape;4004;p6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5" name="Google Shape;4005;p6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6" name="Google Shape;4006;p6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7" name="Google Shape;4007;p6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8" name="Google Shape;4008;p6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9" name="Google Shape;4009;p6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0" name="Google Shape;4010;p6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1" name="Google Shape;4011;p6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2" name="Google Shape;4012;p6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3" name="Google Shape;4013;p6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4" name="Google Shape;4014;p6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5" name="Google Shape;4015;p6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6" name="Google Shape;4016;p6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7" name="Google Shape;4017;p6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8" name="Google Shape;4018;p6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9" name="Google Shape;4019;p6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0" name="Google Shape;4020;p6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1" name="Google Shape;4021;p6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2" name="Google Shape;4022;p6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3" name="Google Shape;4023;p6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4" name="Google Shape;4024;p6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5" name="Google Shape;4025;p6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6" name="Google Shape;4026;p6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7" name="Google Shape;4027;p6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8" name="Google Shape;4028;p6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9" name="Google Shape;4029;p6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0" name="Google Shape;4030;p6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1" name="Google Shape;4031;p6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2" name="Google Shape;4032;p6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3" name="Google Shape;4033;p6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4" name="Google Shape;4034;p6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5" name="Google Shape;4035;p6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6" name="Google Shape;4036;p6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7" name="Google Shape;4037;p6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8" name="Google Shape;4038;p6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9" name="Google Shape;4039;p6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0" name="Google Shape;4040;p6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1" name="Google Shape;4041;p6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2" name="Google Shape;4042;p6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3" name="Google Shape;4043;p6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4" name="Google Shape;4044;p6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5" name="Google Shape;4045;p6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6" name="Google Shape;4046;p6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7" name="Google Shape;4047;p6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8" name="Google Shape;4048;p6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9" name="Google Shape;4049;p6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0" name="Google Shape;4050;p6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1" name="Google Shape;4051;p6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2" name="Google Shape;4052;p6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3" name="Google Shape;4053;p6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4" name="Google Shape;4054;p6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5" name="Google Shape;4055;p6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6" name="Google Shape;4056;p6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7" name="Google Shape;4057;p6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8" name="Google Shape;4058;p6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9" name="Google Shape;4059;p6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0" name="Google Shape;4060;p6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1" name="Google Shape;4061;p6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2" name="Google Shape;4062;p6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3" name="Google Shape;4063;p6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4" name="Google Shape;4064;p6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5" name="Google Shape;4065;p6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6" name="Google Shape;4066;p6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7" name="Google Shape;4067;p6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8" name="Google Shape;4068;p6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9" name="Google Shape;4069;p6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0" name="Google Shape;4070;p6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1" name="Google Shape;4071;p6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2" name="Google Shape;4072;p6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3" name="Google Shape;4073;p6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4" name="Google Shape;4074;p6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5" name="Google Shape;4075;p6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6" name="Google Shape;4076;p6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7" name="Google Shape;4077;p6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8" name="Google Shape;4078;p6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79" name="Google Shape;4079;p6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0" name="Google Shape;4080;p6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1" name="Google Shape;4081;p6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2" name="Google Shape;4082;p6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3" name="Google Shape;4083;p6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4" name="Google Shape;4084;p6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5" name="Google Shape;4085;p6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6" name="Google Shape;4086;p6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7" name="Google Shape;4087;p6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8" name="Google Shape;4088;p6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89" name="Google Shape;4089;p6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0" name="Google Shape;4090;p6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1" name="Google Shape;4091;p6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2" name="Google Shape;4092;p6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3" name="Google Shape;4093;p6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4" name="Google Shape;4094;p6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5" name="Google Shape;4095;p6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6" name="Google Shape;4096;p6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7" name="Google Shape;4097;p6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8" name="Google Shape;4098;p6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9" name="Google Shape;4099;p6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0" name="Google Shape;4100;p6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1" name="Google Shape;4101;p6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2" name="Google Shape;4102;p6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3" name="Google Shape;4103;p6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4" name="Google Shape;4104;p6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5" name="Google Shape;4105;p6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6" name="Google Shape;4106;p6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7" name="Google Shape;4107;p6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8" name="Google Shape;4108;p6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9" name="Google Shape;4109;p6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0" name="Google Shape;4110;p6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1" name="Google Shape;4111;p6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2" name="Google Shape;4112;p6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3" name="Google Shape;4113;p6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4" name="Google Shape;4114;p6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5" name="Google Shape;4115;p6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6" name="Google Shape;4116;p6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7" name="Google Shape;4117;p6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8" name="Google Shape;4118;p6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9" name="Google Shape;4119;p6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0" name="Google Shape;4120;p6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1" name="Google Shape;4121;p6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2" name="Google Shape;4122;p6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3" name="Google Shape;4123;p6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4" name="Google Shape;4124;p6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5" name="Google Shape;4125;p6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6" name="Google Shape;4126;p6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7" name="Google Shape;4127;p6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8" name="Google Shape;4128;p6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9" name="Google Shape;4129;p6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0" name="Google Shape;4130;p6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1" name="Google Shape;4131;p6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2" name="Google Shape;4132;p6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3" name="Google Shape;4133;p6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4" name="Google Shape;4134;p6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5" name="Google Shape;4135;p6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6" name="Google Shape;4136;p6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7" name="Google Shape;4137;p6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8" name="Google Shape;4138;p6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9" name="Google Shape;4139;p6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0" name="Google Shape;4140;p6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1" name="Google Shape;4141;p6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2" name="Google Shape;4142;p6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3" name="Google Shape;4143;p6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4" name="Google Shape;4144;p6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5" name="Google Shape;4145;p6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6" name="Google Shape;4146;p6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7" name="Google Shape;4147;p6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8" name="Google Shape;4148;p6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9" name="Google Shape;4149;p6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0" name="Google Shape;4150;p6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1" name="Google Shape;4151;p6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2" name="Google Shape;4152;p6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3" name="Google Shape;4153;p6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4" name="Google Shape;4154;p6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5" name="Google Shape;4155;p6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6" name="Google Shape;4156;p6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7" name="Google Shape;4157;p6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8" name="Google Shape;4158;p6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9" name="Google Shape;4159;p6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0" name="Google Shape;4160;p6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1" name="Google Shape;4161;p6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2" name="Google Shape;4162;p6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3" name="Google Shape;4163;p6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4" name="Google Shape;4164;p6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5" name="Google Shape;4165;p6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6" name="Google Shape;4166;p6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7" name="Google Shape;4167;p6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8" name="Google Shape;4168;p6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9" name="Google Shape;4169;p6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0" name="Google Shape;4170;p6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1" name="Google Shape;4171;p6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2" name="Google Shape;4172;p6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3" name="Google Shape;4173;p6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4" name="Google Shape;4174;p6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5" name="Google Shape;4175;p6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6" name="Google Shape;4176;p6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7" name="Google Shape;4177;p6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8" name="Google Shape;4178;p6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9" name="Google Shape;4179;p6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0" name="Google Shape;4180;p6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1" name="Google Shape;4181;p6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2" name="Google Shape;4182;p6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3" name="Google Shape;4183;p6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4" name="Google Shape;4184;p6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5" name="Google Shape;4185;p6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6" name="Google Shape;4186;p6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7" name="Google Shape;4187;p6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8" name="Google Shape;4188;p6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9" name="Google Shape;4189;p6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0" name="Google Shape;4190;p6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1" name="Google Shape;4191;p6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2" name="Google Shape;4192;p6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3" name="Google Shape;4193;p6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4" name="Google Shape;4194;p6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5" name="Google Shape;4195;p6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6" name="Google Shape;4196;p6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7" name="Google Shape;4197;p6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8" name="Google Shape;4198;p6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9" name="Google Shape;4199;p6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0" name="Google Shape;4200;p6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1" name="Google Shape;4201;p6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2" name="Google Shape;4202;p6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3" name="Google Shape;4203;p6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4" name="Google Shape;4204;p6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5" name="Google Shape;4205;p6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6" name="Google Shape;4206;p6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7" name="Google Shape;4207;p6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8" name="Google Shape;4208;p6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9" name="Google Shape;4209;p6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0" name="Google Shape;4210;p6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1" name="Google Shape;4211;p6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2" name="Google Shape;4212;p6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3" name="Google Shape;4213;p6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4" name="Google Shape;4214;p6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5" name="Google Shape;4215;p6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6" name="Google Shape;4216;p6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7" name="Google Shape;4217;p6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8" name="Google Shape;4218;p6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9" name="Google Shape;4219;p6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0" name="Google Shape;4220;p6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1" name="Google Shape;4221;p6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2" name="Google Shape;4222;p6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3" name="Google Shape;4223;p6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4" name="Google Shape;4224;p6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5" name="Google Shape;4225;p6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6" name="Google Shape;4226;p6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7" name="Google Shape;4227;p6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8" name="Google Shape;4228;p6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9" name="Google Shape;4229;p6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0" name="Google Shape;4230;p6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1" name="Google Shape;4231;p6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2" name="Google Shape;4232;p6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3" name="Google Shape;4233;p6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4" name="Google Shape;4234;p6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5" name="Google Shape;4235;p6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6" name="Google Shape;4236;p6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7" name="Google Shape;4237;p6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8" name="Google Shape;4238;p6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9" name="Google Shape;4239;p6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0" name="Google Shape;4240;p6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1" name="Google Shape;4241;p6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2" name="Google Shape;4242;p6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3" name="Google Shape;4243;p6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4" name="Google Shape;4244;p6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5" name="Google Shape;4245;p6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6" name="Google Shape;4246;p6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7" name="Google Shape;4247;p6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8" name="Google Shape;4248;p6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9" name="Google Shape;4249;p6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0" name="Google Shape;4250;p6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1" name="Google Shape;4251;p6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2" name="Google Shape;4252;p6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3" name="Google Shape;4253;p6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4" name="Google Shape;4254;p6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5" name="Google Shape;4255;p6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6" name="Google Shape;4256;p6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7" name="Google Shape;4257;p6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8" name="Google Shape;4258;p6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9" name="Google Shape;4259;p6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0" name="Google Shape;4260;p6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1" name="Google Shape;4261;p6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2" name="Google Shape;4262;p6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3" name="Google Shape;4263;p6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4" name="Google Shape;4264;p6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5" name="Google Shape;4265;p6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6" name="Google Shape;4266;p6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7" name="Google Shape;4267;p6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8" name="Google Shape;4268;p6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9" name="Google Shape;4269;p6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0" name="Google Shape;4270;p6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1" name="Google Shape;4271;p6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2" name="Google Shape;4272;p6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3" name="Google Shape;4273;p6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4" name="Google Shape;4274;p6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5" name="Google Shape;4275;p6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6" name="Google Shape;4276;p6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7" name="Google Shape;4277;p6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8" name="Google Shape;4278;p6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9" name="Google Shape;4279;p6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0" name="Google Shape;4280;p6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1" name="Google Shape;4281;p6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2" name="Google Shape;4282;p6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3" name="Google Shape;4283;p6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4" name="Google Shape;4284;p6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5" name="Google Shape;4285;p6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6" name="Google Shape;4286;p6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7" name="Google Shape;4287;p6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8" name="Google Shape;4288;p6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9" name="Google Shape;4289;p6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0" name="Google Shape;4290;p6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1" name="Google Shape;4291;p6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2" name="Google Shape;4292;p6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3" name="Google Shape;4293;p6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4" name="Google Shape;4294;p6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5" name="Google Shape;4295;p6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6" name="Google Shape;4296;p6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7" name="Google Shape;4297;p6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8" name="Google Shape;4298;p6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9" name="Google Shape;4299;p6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0" name="Google Shape;4300;p6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1" name="Google Shape;4301;p6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2" name="Google Shape;4302;p6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3" name="Google Shape;4303;p6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4" name="Google Shape;4304;p6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5" name="Google Shape;4305;p6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6" name="Google Shape;4306;p6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7" name="Google Shape;4307;p6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8" name="Google Shape;4308;p6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9" name="Google Shape;4309;p6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0" name="Google Shape;4310;p6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1" name="Google Shape;4311;p6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2" name="Google Shape;4312;p6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3" name="Google Shape;4313;p6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4" name="Google Shape;4314;p6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5" name="Google Shape;4315;p6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6" name="Google Shape;4316;p6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7" name="Google Shape;4317;p6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8" name="Google Shape;4318;p6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9" name="Google Shape;4319;p6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0" name="Google Shape;4320;p6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1" name="Google Shape;4321;p6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2" name="Google Shape;4322;p6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3" name="Google Shape;4323;p6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4" name="Google Shape;4324;p6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5" name="Google Shape;4325;p6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6" name="Google Shape;4326;p6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7" name="Google Shape;4327;p6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8" name="Google Shape;4328;p6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9" name="Google Shape;4329;p6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0" name="Google Shape;4330;p6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1" name="Google Shape;4331;p6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2" name="Google Shape;4332;p6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3" name="Google Shape;4333;p6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4" name="Google Shape;4334;p6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5" name="Google Shape;4335;p6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6" name="Google Shape;4336;p6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7" name="Google Shape;4337;p6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8" name="Google Shape;4338;p6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9" name="Google Shape;4339;p6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0" name="Google Shape;4340;p6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1" name="Google Shape;4341;p6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2" name="Google Shape;4342;p6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3" name="Google Shape;4343;p6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4" name="Google Shape;4344;p6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5" name="Google Shape;4345;p6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6" name="Google Shape;4346;p6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7" name="Google Shape;4347;p6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8" name="Google Shape;4348;p6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9" name="Google Shape;4349;p6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0" name="Google Shape;4350;p6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1" name="Google Shape;4351;p6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2" name="Google Shape;4352;p6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3" name="Google Shape;4353;p6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4" name="Google Shape;4354;p6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5" name="Google Shape;4355;p6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6" name="Google Shape;4356;p6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7" name="Google Shape;4357;p6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8" name="Google Shape;4358;p6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9" name="Google Shape;4359;p6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0" name="Google Shape;4360;p6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1" name="Google Shape;4361;p6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2" name="Google Shape;4362;p6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3" name="Google Shape;4363;p6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4" name="Google Shape;4364;p6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5" name="Google Shape;4365;p6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6" name="Google Shape;4366;p6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7" name="Google Shape;4367;p6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8" name="Google Shape;4368;p6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9" name="Google Shape;4369;p6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0" name="Google Shape;4370;p6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1" name="Google Shape;4371;p6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2" name="Google Shape;4372;p6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3" name="Google Shape;4373;p6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4" name="Google Shape;4374;p6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5" name="Google Shape;4375;p6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6" name="Google Shape;4376;p6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7" name="Google Shape;4377;p6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8" name="Google Shape;4378;p6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9" name="Google Shape;4379;p6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0" name="Google Shape;4380;p6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1" name="Google Shape;4381;p6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2" name="Google Shape;4382;p6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3" name="Google Shape;4383;p6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4" name="Google Shape;4384;p6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5" name="Google Shape;4385;p6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6" name="Google Shape;4386;p6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7" name="Google Shape;4387;p6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8" name="Google Shape;4388;p6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9" name="Google Shape;4389;p6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0" name="Google Shape;4390;p6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1" name="Google Shape;4391;p6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2" name="Google Shape;4392;p6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3" name="Google Shape;4393;p6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4" name="Google Shape;4394;p6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5" name="Google Shape;4395;p6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6" name="Google Shape;4396;p6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7" name="Google Shape;4397;p6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8" name="Google Shape;4398;p6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9" name="Google Shape;4399;p6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0" name="Google Shape;4400;p6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1" name="Google Shape;4401;p6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2" name="Google Shape;4402;p6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3" name="Google Shape;4403;p6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4" name="Google Shape;4404;p6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5" name="Google Shape;4405;p6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6" name="Google Shape;4406;p6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7" name="Google Shape;4407;p6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8" name="Google Shape;4408;p6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9" name="Google Shape;4409;p6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0" name="Google Shape;4410;p6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1" name="Google Shape;4411;p6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2" name="Google Shape;4412;p6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3" name="Google Shape;4413;p6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4" name="Google Shape;4414;p6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5" name="Google Shape;4415;p6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6" name="Google Shape;4416;p6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7" name="Google Shape;4417;p6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8" name="Google Shape;4418;p6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9" name="Google Shape;4419;p6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0" name="Google Shape;4420;p6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1" name="Google Shape;4421;p6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2" name="Google Shape;4422;p6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3" name="Google Shape;4423;p6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4" name="Google Shape;4424;p6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5" name="Google Shape;4425;p6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6" name="Google Shape;4426;p6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7" name="Google Shape;4427;p6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8" name="Google Shape;4428;p6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9" name="Google Shape;4429;p6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0" name="Google Shape;4430;p6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1" name="Google Shape;4431;p6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2" name="Google Shape;4432;p6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3" name="Google Shape;4433;p6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4" name="Google Shape;4434;p6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5" name="Google Shape;4435;p6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6" name="Google Shape;4436;p6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7" name="Google Shape;4437;p6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8" name="Google Shape;4438;p6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9" name="Google Shape;4439;p6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0" name="Google Shape;4440;p6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1" name="Google Shape;4441;p6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2" name="Google Shape;4442;p6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3" name="Google Shape;4443;p6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4" name="Google Shape;4444;p6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5" name="Google Shape;4445;p6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6" name="Google Shape;4446;p6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7" name="Google Shape;4447;p6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8" name="Google Shape;4448;p6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9" name="Google Shape;4449;p6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0" name="Google Shape;4450;p6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1" name="Google Shape;4451;p6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2" name="Google Shape;4452;p6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3" name="Google Shape;4453;p6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4" name="Google Shape;4454;p6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5" name="Google Shape;4455;p6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6" name="Google Shape;4456;p6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7" name="Google Shape;4457;p6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8" name="Google Shape;4458;p6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9" name="Google Shape;4459;p6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0" name="Google Shape;4460;p6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1" name="Google Shape;4461;p6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2" name="Google Shape;4462;p6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3" name="Google Shape;4463;p6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4" name="Google Shape;4464;p6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5" name="Google Shape;4465;p6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6" name="Google Shape;4466;p6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7" name="Google Shape;4467;p6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8" name="Google Shape;4468;p6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9" name="Google Shape;4469;p6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0" name="Google Shape;4470;p6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1" name="Google Shape;4471;p6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2" name="Google Shape;4472;p6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3" name="Google Shape;4473;p6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4" name="Google Shape;4474;p6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5" name="Google Shape;4475;p6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6" name="Google Shape;4476;p6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7" name="Google Shape;4477;p6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8" name="Google Shape;4478;p6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9" name="Google Shape;4479;p6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0" name="Google Shape;4480;p6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1" name="Google Shape;4481;p6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2" name="Google Shape;4482;p6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3" name="Google Shape;4483;p6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4" name="Google Shape;4484;p6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5" name="Google Shape;4485;p6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6" name="Google Shape;4486;p6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7" name="Google Shape;4487;p6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8" name="Google Shape;4488;p6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9" name="Google Shape;4489;p6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0" name="Google Shape;4490;p6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1" name="Google Shape;4491;p6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2" name="Google Shape;4492;p6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3" name="Google Shape;4493;p6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4" name="Google Shape;4494;p6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5" name="Google Shape;4495;p6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6" name="Google Shape;4496;p6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7" name="Google Shape;4497;p6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8" name="Google Shape;4498;p6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9" name="Google Shape;4499;p6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0" name="Google Shape;4500;p6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1" name="Google Shape;4501;p6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2" name="Google Shape;4502;p6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3" name="Google Shape;4503;p6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4" name="Google Shape;4504;p6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5" name="Google Shape;4505;p6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6" name="Google Shape;4506;p6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7" name="Google Shape;4507;p6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8" name="Google Shape;4508;p6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9" name="Google Shape;4509;p6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0" name="Google Shape;4510;p6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1" name="Google Shape;4511;p6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2" name="Google Shape;4512;p6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3" name="Google Shape;4513;p6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4" name="Google Shape;4514;p6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5" name="Google Shape;4515;p6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6" name="Google Shape;4516;p6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7" name="Google Shape;4517;p6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8" name="Google Shape;4518;p6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9" name="Google Shape;4519;p6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0" name="Google Shape;4520;p6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1" name="Google Shape;4521;p6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2" name="Google Shape;4522;p6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3" name="Google Shape;4523;p6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4" name="Google Shape;4524;p6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5" name="Google Shape;4525;p6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6" name="Google Shape;4526;p6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7" name="Google Shape;4527;p6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8" name="Google Shape;4528;p6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9" name="Google Shape;4529;p6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0" name="Google Shape;4530;p6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1" name="Google Shape;4531;p6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2" name="Google Shape;4532;p6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3" name="Google Shape;4533;p6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4" name="Google Shape;4534;p6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5" name="Google Shape;4535;p6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6" name="Google Shape;4536;p6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7" name="Google Shape;4537;p6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8" name="Google Shape;4538;p6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9" name="Google Shape;4539;p6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0" name="Google Shape;4540;p6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1" name="Google Shape;4541;p6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2" name="Google Shape;4542;p6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3" name="Google Shape;4543;p6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4" name="Google Shape;4544;p6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5" name="Google Shape;4545;p6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6" name="Google Shape;4546;p6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7" name="Google Shape;4547;p6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8" name="Google Shape;4548;p6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9" name="Google Shape;4549;p6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0" name="Google Shape;4550;p6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1" name="Google Shape;4551;p6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2" name="Google Shape;4552;p6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3" name="Google Shape;4553;p6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4" name="Google Shape;4554;p6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5" name="Google Shape;4555;p6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6" name="Google Shape;4556;p6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7" name="Google Shape;4557;p6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8" name="Google Shape;4558;p6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9" name="Google Shape;4559;p6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0" name="Google Shape;4560;p6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1" name="Google Shape;4561;p6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2" name="Google Shape;4562;p6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3" name="Google Shape;4563;p6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4" name="Google Shape;4564;p6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5" name="Google Shape;4565;p6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6" name="Google Shape;4566;p6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7" name="Google Shape;4567;p6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8" name="Google Shape;4568;p6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9" name="Google Shape;4569;p6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0" name="Google Shape;4570;p6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1" name="Google Shape;4571;p6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2" name="Google Shape;4572;p6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3" name="Google Shape;4573;p6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4" name="Google Shape;4574;p6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5" name="Google Shape;4575;p6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6" name="Google Shape;4576;p6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7" name="Google Shape;4577;p6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8" name="Google Shape;4578;p6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9" name="Google Shape;4579;p6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0" name="Google Shape;4580;p6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1" name="Google Shape;4581;p6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2" name="Google Shape;4582;p6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3" name="Google Shape;4583;p6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4" name="Google Shape;4584;p6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5" name="Google Shape;4585;p6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6" name="Google Shape;4586;p6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7" name="Google Shape;4587;p6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8" name="Google Shape;4588;p6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9" name="Google Shape;4589;p6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0" name="Google Shape;4590;p6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1" name="Google Shape;4591;p6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2" name="Google Shape;4592;p6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3" name="Google Shape;4593;p6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4" name="Google Shape;4594;p6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5" name="Google Shape;4595;p6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6" name="Google Shape;4596;p6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7" name="Google Shape;4597;p6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8" name="Google Shape;4598;p6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99" name="Google Shape;4599;p6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0" name="Google Shape;4600;p6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1" name="Google Shape;4601;p6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2" name="Google Shape;4602;p6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3" name="Google Shape;4603;p6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4" name="Google Shape;4604;p6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5" name="Google Shape;4605;p6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6" name="Google Shape;4606;p6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7" name="Google Shape;4607;p6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8" name="Google Shape;4608;p6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09" name="Google Shape;4609;p6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0" name="Google Shape;4610;p6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1" name="Google Shape;4611;p6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2" name="Google Shape;4612;p6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3" name="Google Shape;4613;p6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4" name="Google Shape;4614;p6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5" name="Google Shape;4615;p6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6" name="Google Shape;4616;p6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7" name="Google Shape;4617;p6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8" name="Google Shape;4618;p6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19" name="Google Shape;4619;p6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0" name="Google Shape;4620;p6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1" name="Google Shape;4621;p6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2" name="Google Shape;4622;p6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3" name="Google Shape;4623;p6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4" name="Google Shape;4624;p6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5" name="Google Shape;4625;p6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6" name="Google Shape;4626;p6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7" name="Google Shape;4627;p6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8" name="Google Shape;4628;p6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29" name="Google Shape;4629;p6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0" name="Google Shape;4630;p6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1" name="Google Shape;4631;p6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2" name="Google Shape;4632;p6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3" name="Google Shape;4633;p6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4" name="Google Shape;4634;p6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5" name="Google Shape;4635;p6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6" name="Google Shape;4636;p6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7" name="Google Shape;4637;p6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8" name="Google Shape;4638;p6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39" name="Google Shape;4639;p6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0" name="Google Shape;4640;p6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1" name="Google Shape;4641;p6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2" name="Google Shape;4642;p6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3" name="Google Shape;4643;p6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4" name="Google Shape;4644;p6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5" name="Google Shape;4645;p6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6" name="Google Shape;4646;p6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7" name="Google Shape;4647;p6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8" name="Google Shape;4648;p6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49" name="Google Shape;4649;p6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0" name="Google Shape;4650;p6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1" name="Google Shape;4651;p6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2" name="Google Shape;4652;p6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3" name="Google Shape;4653;p6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4" name="Google Shape;4654;p6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5" name="Google Shape;4655;p6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6" name="Google Shape;4656;p6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7" name="Google Shape;4657;p6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8" name="Google Shape;4658;p6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59" name="Google Shape;4659;p6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0" name="Google Shape;4660;p6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1" name="Google Shape;4661;p6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2" name="Google Shape;4662;p6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3" name="Google Shape;4663;p6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4" name="Google Shape;4664;p6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5" name="Google Shape;4665;p6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6" name="Google Shape;4666;p6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7" name="Google Shape;4667;p6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8" name="Google Shape;4668;p6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69" name="Google Shape;4669;p6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0" name="Google Shape;4670;p6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1" name="Google Shape;4671;p6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2" name="Google Shape;4672;p6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3" name="Google Shape;4673;p6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4" name="Google Shape;4674;p6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5" name="Google Shape;4675;p6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6" name="Google Shape;4676;p6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7" name="Google Shape;4677;p6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8" name="Google Shape;4678;p6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79" name="Google Shape;4679;p6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0" name="Google Shape;4680;p6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1" name="Google Shape;4681;p6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2" name="Google Shape;4682;p6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3" name="Google Shape;4683;p6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4" name="Google Shape;4684;p6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5" name="Google Shape;4685;p6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6" name="Google Shape;4686;p6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7" name="Google Shape;4687;p6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8" name="Google Shape;4688;p6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89" name="Google Shape;4689;p6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0" name="Google Shape;4690;p6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1" name="Google Shape;4691;p6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2" name="Google Shape;4692;p6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3" name="Google Shape;4693;p6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4" name="Google Shape;4694;p6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5" name="Google Shape;4695;p6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6" name="Google Shape;4696;p6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7" name="Google Shape;4697;p6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8" name="Google Shape;4698;p6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99" name="Google Shape;4699;p6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0" name="Google Shape;4700;p6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1" name="Google Shape;4701;p6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2" name="Google Shape;4702;p6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3" name="Google Shape;4703;p6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4" name="Google Shape;4704;p6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5" name="Google Shape;4705;p6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6" name="Google Shape;4706;p6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7" name="Google Shape;4707;p6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8" name="Google Shape;4708;p6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09" name="Google Shape;4709;p6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0" name="Google Shape;4710;p6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1" name="Google Shape;4711;p6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2" name="Google Shape;4712;p6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3" name="Google Shape;4713;p6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4" name="Google Shape;4714;p6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5" name="Google Shape;4715;p6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6" name="Google Shape;4716;p6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7" name="Google Shape;4717;p6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8" name="Google Shape;4718;p6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19" name="Google Shape;4719;p6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0" name="Google Shape;4720;p6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1" name="Google Shape;4721;p6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2" name="Google Shape;4722;p6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3" name="Google Shape;4723;p6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4" name="Google Shape;4724;p6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5" name="Google Shape;4725;p6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6" name="Google Shape;4726;p6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7" name="Google Shape;4727;p6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8" name="Google Shape;4728;p6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29" name="Google Shape;4729;p6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0" name="Google Shape;4730;p6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1" name="Google Shape;4731;p6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2" name="Google Shape;4732;p6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3" name="Google Shape;4733;p6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4" name="Google Shape;4734;p6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5" name="Google Shape;4735;p6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6" name="Google Shape;4736;p6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7" name="Google Shape;4737;p6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8" name="Google Shape;4738;p6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39" name="Google Shape;4739;p6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0" name="Google Shape;4740;p6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1" name="Google Shape;4741;p6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2" name="Google Shape;4742;p6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3" name="Google Shape;4743;p6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4" name="Google Shape;4744;p6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5" name="Google Shape;4745;p6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6" name="Google Shape;4746;p6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7" name="Google Shape;4747;p6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8" name="Google Shape;4748;p6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49" name="Google Shape;4749;p6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0" name="Google Shape;4750;p6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1" name="Google Shape;4751;p6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2" name="Google Shape;4752;p6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3" name="Google Shape;4753;p6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4" name="Google Shape;4754;p6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5" name="Google Shape;4755;p6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6" name="Google Shape;4756;p6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7" name="Google Shape;4757;p6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8" name="Google Shape;4758;p6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59" name="Google Shape;4759;p6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0" name="Google Shape;4760;p6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1" name="Google Shape;4761;p6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2" name="Google Shape;4762;p6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3" name="Google Shape;4763;p6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4" name="Google Shape;4764;p6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5" name="Google Shape;4765;p6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6" name="Google Shape;4766;p6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7" name="Google Shape;4767;p6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8" name="Google Shape;4768;p6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69" name="Google Shape;4769;p6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0" name="Google Shape;4770;p6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1" name="Google Shape;4771;p6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2" name="Google Shape;4772;p6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3" name="Google Shape;4773;p6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4" name="Google Shape;4774;p6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5" name="Google Shape;4775;p6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6" name="Google Shape;4776;p6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7" name="Google Shape;4777;p6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8" name="Google Shape;4778;p6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79" name="Google Shape;4779;p6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0" name="Google Shape;4780;p6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1" name="Google Shape;4781;p6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2" name="Google Shape;4782;p6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3" name="Google Shape;4783;p6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4" name="Google Shape;4784;p6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5" name="Google Shape;4785;p6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6" name="Google Shape;4786;p6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7" name="Google Shape;4787;p6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8" name="Google Shape;4788;p6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89" name="Google Shape;4789;p6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0" name="Google Shape;4790;p6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1" name="Google Shape;4791;p6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2" name="Google Shape;4792;p6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3" name="Google Shape;4793;p6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4" name="Google Shape;4794;p6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5" name="Google Shape;4795;p6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6" name="Google Shape;4796;p6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7" name="Google Shape;4797;p6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8" name="Google Shape;4798;p6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799" name="Google Shape;4799;p6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0" name="Google Shape;4800;p6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1" name="Google Shape;4801;p6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2" name="Google Shape;4802;p6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3" name="Google Shape;4803;p6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4" name="Google Shape;4804;p6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5" name="Google Shape;4805;p6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6" name="Google Shape;4806;p6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7" name="Google Shape;4807;p6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8" name="Google Shape;4808;p6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9" name="Google Shape;4809;p6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0" name="Google Shape;4810;p6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1" name="Google Shape;4811;p6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2" name="Google Shape;4812;p6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3" name="Google Shape;4813;p6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4" name="Google Shape;4814;p6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5" name="Google Shape;4815;p6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6" name="Google Shape;4816;p6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7" name="Google Shape;4817;p6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8" name="Google Shape;4818;p6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9" name="Google Shape;4819;p6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0" name="Google Shape;4820;p6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1" name="Google Shape;4821;p6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2" name="Google Shape;4822;p6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3" name="Google Shape;4823;p6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4" name="Google Shape;4824;p6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5" name="Google Shape;4825;p6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26" name="Google Shape;4826;p66"/>
          <p:cNvGrpSpPr/>
          <p:nvPr/>
        </p:nvGrpSpPr>
        <p:grpSpPr>
          <a:xfrm>
            <a:off x="11668087" y="1989955"/>
            <a:ext cx="5181680" cy="2760470"/>
            <a:chOff x="233350" y="949250"/>
            <a:chExt cx="7137300" cy="3802300"/>
          </a:xfrm>
        </p:grpSpPr>
        <p:sp>
          <p:nvSpPr>
            <p:cNvPr id="4827" name="Google Shape;4827;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8" name="Google Shape;4828;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9" name="Google Shape;4829;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0" name="Google Shape;4830;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1" name="Google Shape;4831;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2" name="Google Shape;4832;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3" name="Google Shape;4833;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4" name="Google Shape;4834;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5" name="Google Shape;4835;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6" name="Google Shape;4836;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7" name="Google Shape;4837;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8" name="Google Shape;4838;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9" name="Google Shape;4839;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0" name="Google Shape;4840;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1" name="Google Shape;4841;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2" name="Google Shape;4842;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3" name="Google Shape;4843;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4" name="Google Shape;4844;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5" name="Google Shape;4845;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6" name="Google Shape;4846;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7" name="Google Shape;4847;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8" name="Google Shape;4848;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9" name="Google Shape;4849;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0" name="Google Shape;4850;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1" name="Google Shape;4851;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2" name="Google Shape;4852;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3" name="Google Shape;4853;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4" name="Google Shape;4854;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5" name="Google Shape;4855;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6" name="Google Shape;4856;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7" name="Google Shape;4857;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8" name="Google Shape;4858;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9" name="Google Shape;4859;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0" name="Google Shape;4860;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1" name="Google Shape;4861;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2" name="Google Shape;4862;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3" name="Google Shape;4863;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4" name="Google Shape;4864;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5" name="Google Shape;4865;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6" name="Google Shape;4866;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7" name="Google Shape;4867;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8" name="Google Shape;4868;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9" name="Google Shape;4869;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0" name="Google Shape;4870;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1" name="Google Shape;4871;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2" name="Google Shape;4872;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3" name="Google Shape;4873;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4" name="Google Shape;4874;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5" name="Google Shape;4875;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6" name="Google Shape;4876;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7" name="Google Shape;4877;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78" name="Google Shape;4878;p66"/>
          <p:cNvGrpSpPr/>
          <p:nvPr/>
        </p:nvGrpSpPr>
        <p:grpSpPr>
          <a:xfrm>
            <a:off x="15296945" y="6079501"/>
            <a:ext cx="208461" cy="640681"/>
            <a:chOff x="7564426" y="3224343"/>
            <a:chExt cx="119985" cy="368801"/>
          </a:xfrm>
        </p:grpSpPr>
        <p:sp>
          <p:nvSpPr>
            <p:cNvPr id="4879" name="Google Shape;4879;p6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0" name="Google Shape;4880;p6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1" name="Google Shape;4881;p66"/>
          <p:cNvGrpSpPr/>
          <p:nvPr/>
        </p:nvGrpSpPr>
        <p:grpSpPr>
          <a:xfrm>
            <a:off x="14695921" y="6067703"/>
            <a:ext cx="378977" cy="664264"/>
            <a:chOff x="8370831" y="3202002"/>
            <a:chExt cx="218129" cy="382376"/>
          </a:xfrm>
        </p:grpSpPr>
        <p:sp>
          <p:nvSpPr>
            <p:cNvPr id="4882" name="Google Shape;4882;p6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3" name="Google Shape;4883;p6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4" name="Google Shape;4884;p66"/>
          <p:cNvGrpSpPr/>
          <p:nvPr/>
        </p:nvGrpSpPr>
        <p:grpSpPr>
          <a:xfrm>
            <a:off x="16142700" y="6889967"/>
            <a:ext cx="618859" cy="534000"/>
            <a:chOff x="6742064" y="3750480"/>
            <a:chExt cx="399315" cy="344560"/>
          </a:xfrm>
        </p:grpSpPr>
        <p:sp>
          <p:nvSpPr>
            <p:cNvPr id="4885" name="Google Shape;4885;p6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6" name="Google Shape;4886;p6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87" name="Google Shape;4887;p66"/>
          <p:cNvGrpSpPr/>
          <p:nvPr/>
        </p:nvGrpSpPr>
        <p:grpSpPr>
          <a:xfrm>
            <a:off x="15220738" y="7592062"/>
            <a:ext cx="360874" cy="563216"/>
            <a:chOff x="7248525" y="3739696"/>
            <a:chExt cx="230531" cy="359790"/>
          </a:xfrm>
        </p:grpSpPr>
        <p:sp>
          <p:nvSpPr>
            <p:cNvPr id="4888" name="Google Shape;4888;p6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9" name="Google Shape;4889;p6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0" name="Google Shape;4890;p66"/>
          <p:cNvGrpSpPr/>
          <p:nvPr/>
        </p:nvGrpSpPr>
        <p:grpSpPr>
          <a:xfrm>
            <a:off x="15712577" y="6878511"/>
            <a:ext cx="325792" cy="557419"/>
            <a:chOff x="7601242" y="3729267"/>
            <a:chExt cx="222566" cy="380803"/>
          </a:xfrm>
        </p:grpSpPr>
        <p:sp>
          <p:nvSpPr>
            <p:cNvPr id="4891" name="Google Shape;4891;p6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2" name="Google Shape;4892;p6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893" name="Google Shape;4893;p66"/>
          <p:cNvSpPr/>
          <p:nvPr/>
        </p:nvSpPr>
        <p:spPr>
          <a:xfrm>
            <a:off x="15644629" y="6103224"/>
            <a:ext cx="461688" cy="59315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894" name="Google Shape;4894;p66"/>
          <p:cNvGrpSpPr/>
          <p:nvPr/>
        </p:nvGrpSpPr>
        <p:grpSpPr>
          <a:xfrm>
            <a:off x="14691868" y="6880791"/>
            <a:ext cx="387085" cy="551980"/>
            <a:chOff x="8304647" y="3738687"/>
            <a:chExt cx="225076" cy="320956"/>
          </a:xfrm>
        </p:grpSpPr>
        <p:sp>
          <p:nvSpPr>
            <p:cNvPr id="4895" name="Google Shape;4895;p6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6" name="Google Shape;4896;p6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97" name="Google Shape;4897;p6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898" name="Google Shape;4898;p66"/>
          <p:cNvGrpSpPr/>
          <p:nvPr/>
        </p:nvGrpSpPr>
        <p:grpSpPr>
          <a:xfrm>
            <a:off x="15236853" y="6880791"/>
            <a:ext cx="356983" cy="551980"/>
            <a:chOff x="8615101" y="3738687"/>
            <a:chExt cx="207573" cy="320956"/>
          </a:xfrm>
        </p:grpSpPr>
        <p:sp>
          <p:nvSpPr>
            <p:cNvPr id="4899" name="Google Shape;4899;p6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0" name="Google Shape;4900;p6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1" name="Google Shape;4901;p6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02" name="Google Shape;4902;p66"/>
          <p:cNvSpPr/>
          <p:nvPr/>
        </p:nvSpPr>
        <p:spPr>
          <a:xfrm>
            <a:off x="16229732" y="6060558"/>
            <a:ext cx="444795" cy="57738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903" name="Google Shape;4903;p66"/>
          <p:cNvGrpSpPr/>
          <p:nvPr/>
        </p:nvGrpSpPr>
        <p:grpSpPr>
          <a:xfrm>
            <a:off x="12026262" y="7123767"/>
            <a:ext cx="1115341" cy="1022566"/>
            <a:chOff x="6015419" y="3716859"/>
            <a:chExt cx="557671" cy="511283"/>
          </a:xfrm>
        </p:grpSpPr>
        <p:sp>
          <p:nvSpPr>
            <p:cNvPr id="4904" name="Google Shape;4904;p6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05" name="Google Shape;4905;p66"/>
            <p:cNvGrpSpPr/>
            <p:nvPr/>
          </p:nvGrpSpPr>
          <p:grpSpPr>
            <a:xfrm>
              <a:off x="6036094" y="3716980"/>
              <a:ext cx="529860" cy="510468"/>
              <a:chOff x="6036094" y="3716980"/>
              <a:chExt cx="529860" cy="510468"/>
            </a:xfrm>
          </p:grpSpPr>
          <p:sp>
            <p:nvSpPr>
              <p:cNvPr id="4906" name="Google Shape;4906;p6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7" name="Google Shape;4907;p6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8" name="Google Shape;4908;p6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09" name="Google Shape;4909;p6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0" name="Google Shape;4910;p6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1" name="Google Shape;4911;p6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2" name="Google Shape;4912;p6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3" name="Google Shape;4913;p6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4" name="Google Shape;4914;p6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15" name="Google Shape;4915;p6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16" name="Google Shape;4916;p66"/>
          <p:cNvGrpSpPr/>
          <p:nvPr/>
        </p:nvGrpSpPr>
        <p:grpSpPr>
          <a:xfrm>
            <a:off x="13284033" y="5837305"/>
            <a:ext cx="1152604" cy="1023743"/>
            <a:chOff x="6644304" y="3073628"/>
            <a:chExt cx="576302" cy="511871"/>
          </a:xfrm>
        </p:grpSpPr>
        <p:sp>
          <p:nvSpPr>
            <p:cNvPr id="4917" name="Google Shape;4917;p6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18" name="Google Shape;4918;p66"/>
            <p:cNvGrpSpPr/>
            <p:nvPr/>
          </p:nvGrpSpPr>
          <p:grpSpPr>
            <a:xfrm>
              <a:off x="6712169" y="3085440"/>
              <a:ext cx="481622" cy="494913"/>
              <a:chOff x="6712169" y="3085440"/>
              <a:chExt cx="481622" cy="494913"/>
            </a:xfrm>
          </p:grpSpPr>
          <p:sp>
            <p:nvSpPr>
              <p:cNvPr id="4919" name="Google Shape;4919;p6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0" name="Google Shape;4920;p6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1" name="Google Shape;4921;p6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2" name="Google Shape;4922;p6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3" name="Google Shape;4923;p6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4" name="Google Shape;4924;p6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5" name="Google Shape;4925;p6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26" name="Google Shape;4926;p6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27" name="Google Shape;4927;p66"/>
          <p:cNvSpPr/>
          <p:nvPr/>
        </p:nvSpPr>
        <p:spPr>
          <a:xfrm>
            <a:off x="13972101" y="5870563"/>
            <a:ext cx="48537" cy="2200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28" name="Google Shape;4928;p66"/>
          <p:cNvGrpSpPr/>
          <p:nvPr/>
        </p:nvGrpSpPr>
        <p:grpSpPr>
          <a:xfrm>
            <a:off x="13299734" y="7123295"/>
            <a:ext cx="1121261" cy="1022705"/>
            <a:chOff x="6652154" y="3716623"/>
            <a:chExt cx="560631" cy="511352"/>
          </a:xfrm>
        </p:grpSpPr>
        <p:sp>
          <p:nvSpPr>
            <p:cNvPr id="4929" name="Google Shape;4929;p6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30" name="Google Shape;4930;p66"/>
            <p:cNvGrpSpPr/>
            <p:nvPr/>
          </p:nvGrpSpPr>
          <p:grpSpPr>
            <a:xfrm>
              <a:off x="6669657" y="3716715"/>
              <a:ext cx="466779" cy="464290"/>
              <a:chOff x="6669657" y="3716715"/>
              <a:chExt cx="466779" cy="464290"/>
            </a:xfrm>
          </p:grpSpPr>
          <p:sp>
            <p:nvSpPr>
              <p:cNvPr id="4931" name="Google Shape;4931;p6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2" name="Google Shape;4932;p6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3" name="Google Shape;4933;p6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4" name="Google Shape;4934;p6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5" name="Google Shape;4935;p6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6" name="Google Shape;4936;p6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7" name="Google Shape;4937;p6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8" name="Google Shape;4938;p6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9" name="Google Shape;4939;p6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0" name="Google Shape;4940;p6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1" name="Google Shape;4941;p6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2" name="Google Shape;4942;p6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3" name="Google Shape;4943;p6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44" name="Google Shape;4944;p66"/>
          <p:cNvGrpSpPr/>
          <p:nvPr/>
        </p:nvGrpSpPr>
        <p:grpSpPr>
          <a:xfrm>
            <a:off x="15687916" y="7686113"/>
            <a:ext cx="375115" cy="375115"/>
            <a:chOff x="8565775" y="671075"/>
            <a:chExt cx="441000" cy="441000"/>
          </a:xfrm>
        </p:grpSpPr>
        <p:sp>
          <p:nvSpPr>
            <p:cNvPr id="4945" name="Google Shape;4945;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6" name="Google Shape;4946;p66"/>
            <p:cNvSpPr/>
            <p:nvPr/>
          </p:nvSpPr>
          <p:spPr>
            <a:xfrm>
              <a:off x="8706625" y="811925"/>
              <a:ext cx="159300" cy="159300"/>
            </a:xfrm>
            <a:prstGeom prst="ellipse">
              <a:avLst/>
            </a:prstGeom>
            <a:solidFill>
              <a:srgbClr val="D7DFE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947" name="Google Shape;4947;p66"/>
          <p:cNvSpPr/>
          <p:nvPr/>
        </p:nvSpPr>
        <p:spPr>
          <a:xfrm>
            <a:off x="16290345" y="7677954"/>
            <a:ext cx="387365" cy="391433"/>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48" name="Google Shape;4948;p66"/>
          <p:cNvSpPr/>
          <p:nvPr/>
        </p:nvSpPr>
        <p:spPr>
          <a:xfrm flipH="1">
            <a:off x="14706821" y="7610865"/>
            <a:ext cx="357177" cy="52561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49" name="Google Shape;4949;p66"/>
          <p:cNvGrpSpPr/>
          <p:nvPr/>
        </p:nvGrpSpPr>
        <p:grpSpPr>
          <a:xfrm>
            <a:off x="11995626" y="5842549"/>
            <a:ext cx="1175741" cy="1024746"/>
            <a:chOff x="6000100" y="3076250"/>
            <a:chExt cx="587871" cy="512373"/>
          </a:xfrm>
        </p:grpSpPr>
        <p:sp>
          <p:nvSpPr>
            <p:cNvPr id="4950" name="Google Shape;4950;p6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51" name="Google Shape;4951;p66"/>
            <p:cNvGrpSpPr/>
            <p:nvPr/>
          </p:nvGrpSpPr>
          <p:grpSpPr>
            <a:xfrm>
              <a:off x="6031360" y="3076713"/>
              <a:ext cx="539107" cy="480965"/>
              <a:chOff x="6031360" y="3076713"/>
              <a:chExt cx="539107" cy="480965"/>
            </a:xfrm>
          </p:grpSpPr>
          <p:sp>
            <p:nvSpPr>
              <p:cNvPr id="4952" name="Google Shape;4952;p6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3" name="Google Shape;4953;p6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4" name="Google Shape;4954;p6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5" name="Google Shape;4955;p6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6" name="Google Shape;4956;p6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7" name="Google Shape;4957;p6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58" name="Google Shape;4958;p6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59" name="Google Shape;4959;p66"/>
          <p:cNvGrpSpPr/>
          <p:nvPr/>
        </p:nvGrpSpPr>
        <p:grpSpPr>
          <a:xfrm>
            <a:off x="7148546" y="5708613"/>
            <a:ext cx="4482688" cy="2661312"/>
            <a:chOff x="3597785" y="3065882"/>
            <a:chExt cx="2241344" cy="1330656"/>
          </a:xfrm>
        </p:grpSpPr>
        <p:grpSp>
          <p:nvGrpSpPr>
            <p:cNvPr id="4960" name="Google Shape;4960;p66"/>
            <p:cNvGrpSpPr/>
            <p:nvPr/>
          </p:nvGrpSpPr>
          <p:grpSpPr>
            <a:xfrm>
              <a:off x="5296908" y="3937355"/>
              <a:ext cx="143198" cy="32380"/>
              <a:chOff x="5296908" y="3937355"/>
              <a:chExt cx="143198" cy="32380"/>
            </a:xfrm>
          </p:grpSpPr>
          <p:sp>
            <p:nvSpPr>
              <p:cNvPr id="4961" name="Google Shape;4961;p6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62" name="Google Shape;4962;p66"/>
              <p:cNvGrpSpPr/>
              <p:nvPr/>
            </p:nvGrpSpPr>
            <p:grpSpPr>
              <a:xfrm>
                <a:off x="5402331" y="3937355"/>
                <a:ext cx="37776" cy="32380"/>
                <a:chOff x="5402331" y="3937355"/>
                <a:chExt cx="37776" cy="32380"/>
              </a:xfrm>
            </p:grpSpPr>
            <p:sp>
              <p:nvSpPr>
                <p:cNvPr id="4963" name="Google Shape;4963;p6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4" name="Google Shape;4964;p6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65" name="Google Shape;4965;p66"/>
              <p:cNvGrpSpPr/>
              <p:nvPr/>
            </p:nvGrpSpPr>
            <p:grpSpPr>
              <a:xfrm>
                <a:off x="5296908" y="3937355"/>
                <a:ext cx="37783" cy="32380"/>
                <a:chOff x="5296908" y="3937355"/>
                <a:chExt cx="37783" cy="32380"/>
              </a:xfrm>
            </p:grpSpPr>
            <p:sp>
              <p:nvSpPr>
                <p:cNvPr id="4966" name="Google Shape;4966;p6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67" name="Google Shape;4967;p6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68" name="Google Shape;4968;p66"/>
            <p:cNvGrpSpPr/>
            <p:nvPr/>
          </p:nvGrpSpPr>
          <p:grpSpPr>
            <a:xfrm>
              <a:off x="4724163" y="3119631"/>
              <a:ext cx="120838" cy="84218"/>
              <a:chOff x="4724163" y="3119631"/>
              <a:chExt cx="120838" cy="84218"/>
            </a:xfrm>
          </p:grpSpPr>
          <p:grpSp>
            <p:nvGrpSpPr>
              <p:cNvPr id="4969" name="Google Shape;4969;p66"/>
              <p:cNvGrpSpPr/>
              <p:nvPr/>
            </p:nvGrpSpPr>
            <p:grpSpPr>
              <a:xfrm>
                <a:off x="4746712" y="3132773"/>
                <a:ext cx="86869" cy="56424"/>
                <a:chOff x="4746712" y="3132773"/>
                <a:chExt cx="86869" cy="56424"/>
              </a:xfrm>
            </p:grpSpPr>
            <p:sp>
              <p:nvSpPr>
                <p:cNvPr id="4970" name="Google Shape;4970;p6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1" name="Google Shape;4971;p6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2" name="Google Shape;4972;p66"/>
              <p:cNvGrpSpPr/>
              <p:nvPr/>
            </p:nvGrpSpPr>
            <p:grpSpPr>
              <a:xfrm>
                <a:off x="4773634" y="3143336"/>
                <a:ext cx="37776" cy="32451"/>
                <a:chOff x="4773634" y="3143336"/>
                <a:chExt cx="37776" cy="32451"/>
              </a:xfrm>
            </p:grpSpPr>
            <p:sp>
              <p:nvSpPr>
                <p:cNvPr id="4973" name="Google Shape;4973;p6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4" name="Google Shape;4974;p6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5" name="Google Shape;4975;p66"/>
              <p:cNvGrpSpPr/>
              <p:nvPr/>
            </p:nvGrpSpPr>
            <p:grpSpPr>
              <a:xfrm>
                <a:off x="4724163" y="3131248"/>
                <a:ext cx="37776" cy="32459"/>
                <a:chOff x="4724163" y="3131248"/>
                <a:chExt cx="37776" cy="32459"/>
              </a:xfrm>
            </p:grpSpPr>
            <p:sp>
              <p:nvSpPr>
                <p:cNvPr id="4976" name="Google Shape;4976;p6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77" name="Google Shape;4977;p6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78" name="Google Shape;4978;p66"/>
              <p:cNvGrpSpPr/>
              <p:nvPr/>
            </p:nvGrpSpPr>
            <p:grpSpPr>
              <a:xfrm>
                <a:off x="4755081" y="3176054"/>
                <a:ext cx="32357" cy="27795"/>
                <a:chOff x="4755081" y="3176054"/>
                <a:chExt cx="32357" cy="27795"/>
              </a:xfrm>
            </p:grpSpPr>
            <p:sp>
              <p:nvSpPr>
                <p:cNvPr id="4979" name="Google Shape;4979;p6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0" name="Google Shape;4980;p6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81" name="Google Shape;4981;p66"/>
              <p:cNvGrpSpPr/>
              <p:nvPr/>
            </p:nvGrpSpPr>
            <p:grpSpPr>
              <a:xfrm>
                <a:off x="4812550" y="3119631"/>
                <a:ext cx="32451" cy="27803"/>
                <a:chOff x="4812550" y="3119631"/>
                <a:chExt cx="32451" cy="27803"/>
              </a:xfrm>
            </p:grpSpPr>
            <p:sp>
              <p:nvSpPr>
                <p:cNvPr id="4982" name="Google Shape;4982;p6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3" name="Google Shape;4983;p6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4984" name="Google Shape;4984;p66"/>
            <p:cNvGrpSpPr/>
            <p:nvPr/>
          </p:nvGrpSpPr>
          <p:grpSpPr>
            <a:xfrm>
              <a:off x="5382826" y="4027197"/>
              <a:ext cx="268967" cy="250422"/>
              <a:chOff x="5382826" y="4027197"/>
              <a:chExt cx="268967" cy="250422"/>
            </a:xfrm>
          </p:grpSpPr>
          <p:grpSp>
            <p:nvGrpSpPr>
              <p:cNvPr id="4985" name="Google Shape;4985;p66"/>
              <p:cNvGrpSpPr/>
              <p:nvPr/>
            </p:nvGrpSpPr>
            <p:grpSpPr>
              <a:xfrm>
                <a:off x="5405280" y="4042510"/>
                <a:ext cx="237570" cy="218647"/>
                <a:chOff x="5405280" y="4042510"/>
                <a:chExt cx="237570" cy="218647"/>
              </a:xfrm>
            </p:grpSpPr>
            <p:sp>
              <p:nvSpPr>
                <p:cNvPr id="4986" name="Google Shape;4986;p6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7" name="Google Shape;4987;p6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8" name="Google Shape;4988;p6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89" name="Google Shape;4989;p6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0" name="Google Shape;4990;p6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1" name="Google Shape;4991;p6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2" name="Google Shape;4992;p66"/>
              <p:cNvGrpSpPr/>
              <p:nvPr/>
            </p:nvGrpSpPr>
            <p:grpSpPr>
              <a:xfrm>
                <a:off x="5382826" y="4125549"/>
                <a:ext cx="37776" cy="32380"/>
                <a:chOff x="5382826" y="4125549"/>
                <a:chExt cx="37776" cy="32380"/>
              </a:xfrm>
            </p:grpSpPr>
            <p:sp>
              <p:nvSpPr>
                <p:cNvPr id="4993" name="Google Shape;4993;p6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4" name="Google Shape;4994;p6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5" name="Google Shape;4995;p66"/>
              <p:cNvGrpSpPr/>
              <p:nvPr/>
            </p:nvGrpSpPr>
            <p:grpSpPr>
              <a:xfrm>
                <a:off x="5475680" y="4195587"/>
                <a:ext cx="37783" cy="32364"/>
                <a:chOff x="5475680" y="4195587"/>
                <a:chExt cx="37783" cy="32364"/>
              </a:xfrm>
            </p:grpSpPr>
            <p:sp>
              <p:nvSpPr>
                <p:cNvPr id="4996" name="Google Shape;4996;p6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97" name="Google Shape;4997;p6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998" name="Google Shape;4998;p66"/>
              <p:cNvGrpSpPr/>
              <p:nvPr/>
            </p:nvGrpSpPr>
            <p:grpSpPr>
              <a:xfrm>
                <a:off x="5532575" y="4027197"/>
                <a:ext cx="33308" cy="32262"/>
                <a:chOff x="5532575" y="4027197"/>
                <a:chExt cx="33308" cy="32262"/>
              </a:xfrm>
            </p:grpSpPr>
            <p:sp>
              <p:nvSpPr>
                <p:cNvPr id="4999" name="Google Shape;4999;p6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0" name="Google Shape;5000;p6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1" name="Google Shape;5001;p66"/>
              <p:cNvGrpSpPr/>
              <p:nvPr/>
            </p:nvGrpSpPr>
            <p:grpSpPr>
              <a:xfrm>
                <a:off x="5590706" y="4245348"/>
                <a:ext cx="33497" cy="32270"/>
                <a:chOff x="5590706" y="4245348"/>
                <a:chExt cx="33497" cy="32270"/>
              </a:xfrm>
            </p:grpSpPr>
            <p:sp>
              <p:nvSpPr>
                <p:cNvPr id="5002" name="Google Shape;5002;p6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3" name="Google Shape;5003;p6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4" name="Google Shape;5004;p66"/>
              <p:cNvGrpSpPr/>
              <p:nvPr/>
            </p:nvGrpSpPr>
            <p:grpSpPr>
              <a:xfrm>
                <a:off x="5618681" y="4109677"/>
                <a:ext cx="33112" cy="32357"/>
                <a:chOff x="5618681" y="4109677"/>
                <a:chExt cx="33112" cy="32357"/>
              </a:xfrm>
            </p:grpSpPr>
            <p:sp>
              <p:nvSpPr>
                <p:cNvPr id="5005" name="Google Shape;5005;p6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6" name="Google Shape;5006;p6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07" name="Google Shape;5007;p66"/>
              <p:cNvGrpSpPr/>
              <p:nvPr/>
            </p:nvGrpSpPr>
            <p:grpSpPr>
              <a:xfrm>
                <a:off x="5479298" y="4128262"/>
                <a:ext cx="31405" cy="26906"/>
                <a:chOff x="5479298" y="4128262"/>
                <a:chExt cx="31405" cy="26906"/>
              </a:xfrm>
            </p:grpSpPr>
            <p:sp>
              <p:nvSpPr>
                <p:cNvPr id="5008" name="Google Shape;5008;p6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9" name="Google Shape;5009;p6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0" name="Google Shape;5010;p66"/>
              <p:cNvGrpSpPr/>
              <p:nvPr/>
            </p:nvGrpSpPr>
            <p:grpSpPr>
              <a:xfrm>
                <a:off x="5582903" y="4180116"/>
                <a:ext cx="31499" cy="26898"/>
                <a:chOff x="5582903" y="4180116"/>
                <a:chExt cx="31499" cy="26898"/>
              </a:xfrm>
            </p:grpSpPr>
            <p:sp>
              <p:nvSpPr>
                <p:cNvPr id="5011" name="Google Shape;5011;p6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2" name="Google Shape;5012;p6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13" name="Google Shape;5013;p66"/>
            <p:cNvGrpSpPr/>
            <p:nvPr/>
          </p:nvGrpSpPr>
          <p:grpSpPr>
            <a:xfrm>
              <a:off x="3977681" y="3230323"/>
              <a:ext cx="94584" cy="84085"/>
              <a:chOff x="3977681" y="3230323"/>
              <a:chExt cx="94584" cy="84085"/>
            </a:xfrm>
          </p:grpSpPr>
          <p:grpSp>
            <p:nvGrpSpPr>
              <p:cNvPr id="5014" name="Google Shape;5014;p66"/>
              <p:cNvGrpSpPr/>
              <p:nvPr/>
            </p:nvGrpSpPr>
            <p:grpSpPr>
              <a:xfrm>
                <a:off x="4000135" y="3243041"/>
                <a:ext cx="59570" cy="57186"/>
                <a:chOff x="4000135" y="3243041"/>
                <a:chExt cx="59570" cy="57186"/>
              </a:xfrm>
            </p:grpSpPr>
            <p:sp>
              <p:nvSpPr>
                <p:cNvPr id="5015" name="Google Shape;5015;p6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6" name="Google Shape;5016;p6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7" name="Google Shape;5017;p6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18" name="Google Shape;5018;p66"/>
              <p:cNvGrpSpPr/>
              <p:nvPr/>
            </p:nvGrpSpPr>
            <p:grpSpPr>
              <a:xfrm>
                <a:off x="3977681" y="3245872"/>
                <a:ext cx="37783" cy="32380"/>
                <a:chOff x="3977681" y="3245872"/>
                <a:chExt cx="37783" cy="32380"/>
              </a:xfrm>
            </p:grpSpPr>
            <p:sp>
              <p:nvSpPr>
                <p:cNvPr id="5019" name="Google Shape;5019;p6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0" name="Google Shape;5020;p6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1" name="Google Shape;5021;p66"/>
              <p:cNvGrpSpPr/>
              <p:nvPr/>
            </p:nvGrpSpPr>
            <p:grpSpPr>
              <a:xfrm>
                <a:off x="4040860" y="3262672"/>
                <a:ext cx="31405" cy="27001"/>
                <a:chOff x="4040860" y="3262672"/>
                <a:chExt cx="31405" cy="27001"/>
              </a:xfrm>
            </p:grpSpPr>
            <p:sp>
              <p:nvSpPr>
                <p:cNvPr id="5022" name="Google Shape;5022;p6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3" name="Google Shape;5023;p6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4" name="Google Shape;5024;p66"/>
              <p:cNvGrpSpPr/>
              <p:nvPr/>
            </p:nvGrpSpPr>
            <p:grpSpPr>
              <a:xfrm>
                <a:off x="4021072" y="3230323"/>
                <a:ext cx="31397" cy="26906"/>
                <a:chOff x="4021072" y="3230323"/>
                <a:chExt cx="31397" cy="26906"/>
              </a:xfrm>
            </p:grpSpPr>
            <p:sp>
              <p:nvSpPr>
                <p:cNvPr id="5025" name="Google Shape;5025;p6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6" name="Google Shape;5026;p6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27" name="Google Shape;5027;p66"/>
              <p:cNvGrpSpPr/>
              <p:nvPr/>
            </p:nvGrpSpPr>
            <p:grpSpPr>
              <a:xfrm>
                <a:off x="4001472" y="3287462"/>
                <a:ext cx="31499" cy="26945"/>
                <a:chOff x="4001472" y="3287462"/>
                <a:chExt cx="31499" cy="26945"/>
              </a:xfrm>
            </p:grpSpPr>
            <p:sp>
              <p:nvSpPr>
                <p:cNvPr id="5028" name="Google Shape;5028;p6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9" name="Google Shape;5029;p6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30" name="Google Shape;5030;p66"/>
            <p:cNvGrpSpPr/>
            <p:nvPr/>
          </p:nvGrpSpPr>
          <p:grpSpPr>
            <a:xfrm>
              <a:off x="4084715" y="3258865"/>
              <a:ext cx="184961" cy="137268"/>
              <a:chOff x="4084715" y="3258865"/>
              <a:chExt cx="184961" cy="137268"/>
            </a:xfrm>
          </p:grpSpPr>
          <p:grpSp>
            <p:nvGrpSpPr>
              <p:cNvPr id="5031" name="Google Shape;5031;p66"/>
              <p:cNvGrpSpPr/>
              <p:nvPr/>
            </p:nvGrpSpPr>
            <p:grpSpPr>
              <a:xfrm>
                <a:off x="4107453" y="3271583"/>
                <a:ext cx="153470" cy="110275"/>
                <a:chOff x="4107453" y="3271583"/>
                <a:chExt cx="153470" cy="110275"/>
              </a:xfrm>
            </p:grpSpPr>
            <p:sp>
              <p:nvSpPr>
                <p:cNvPr id="5032" name="Google Shape;5032;p6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3" name="Google Shape;5033;p6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4" name="Google Shape;5034;p6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5" name="Google Shape;5035;p6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6" name="Google Shape;5036;p66"/>
              <p:cNvGrpSpPr/>
              <p:nvPr/>
            </p:nvGrpSpPr>
            <p:grpSpPr>
              <a:xfrm>
                <a:off x="4136947" y="3258865"/>
                <a:ext cx="31499" cy="27001"/>
                <a:chOff x="4136947" y="3258865"/>
                <a:chExt cx="31499" cy="27001"/>
              </a:xfrm>
            </p:grpSpPr>
            <p:sp>
              <p:nvSpPr>
                <p:cNvPr id="5037" name="Google Shape;5037;p6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8" name="Google Shape;5038;p6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39" name="Google Shape;5039;p66"/>
              <p:cNvGrpSpPr/>
              <p:nvPr/>
            </p:nvGrpSpPr>
            <p:grpSpPr>
              <a:xfrm>
                <a:off x="4084715" y="3266478"/>
                <a:ext cx="31468" cy="26898"/>
                <a:chOff x="4084715" y="3266478"/>
                <a:chExt cx="31468" cy="26898"/>
              </a:xfrm>
            </p:grpSpPr>
            <p:sp>
              <p:nvSpPr>
                <p:cNvPr id="5040" name="Google Shape;5040;p6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1" name="Google Shape;5041;p6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2" name="Google Shape;5042;p66"/>
              <p:cNvGrpSpPr/>
              <p:nvPr/>
            </p:nvGrpSpPr>
            <p:grpSpPr>
              <a:xfrm>
                <a:off x="4159213" y="3279849"/>
                <a:ext cx="31405" cy="26945"/>
                <a:chOff x="4159213" y="3279849"/>
                <a:chExt cx="31405" cy="26945"/>
              </a:xfrm>
            </p:grpSpPr>
            <p:sp>
              <p:nvSpPr>
                <p:cNvPr id="5043" name="Google Shape;5043;p6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4" name="Google Shape;5044;p6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5" name="Google Shape;5045;p66"/>
              <p:cNvGrpSpPr/>
              <p:nvPr/>
            </p:nvGrpSpPr>
            <p:grpSpPr>
              <a:xfrm>
                <a:off x="4201550" y="3266502"/>
                <a:ext cx="31405" cy="26883"/>
                <a:chOff x="4201550" y="3266502"/>
                <a:chExt cx="31405" cy="26883"/>
              </a:xfrm>
            </p:grpSpPr>
            <p:sp>
              <p:nvSpPr>
                <p:cNvPr id="5046" name="Google Shape;5046;p6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7" name="Google Shape;5047;p6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48" name="Google Shape;5048;p66"/>
              <p:cNvGrpSpPr/>
              <p:nvPr/>
            </p:nvGrpSpPr>
            <p:grpSpPr>
              <a:xfrm>
                <a:off x="4201550" y="3338278"/>
                <a:ext cx="31405" cy="26930"/>
                <a:chOff x="4201550" y="3338278"/>
                <a:chExt cx="31405" cy="26930"/>
              </a:xfrm>
            </p:grpSpPr>
            <p:sp>
              <p:nvSpPr>
                <p:cNvPr id="5049" name="Google Shape;5049;p6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0" name="Google Shape;5050;p6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1" name="Google Shape;5051;p66"/>
              <p:cNvGrpSpPr/>
              <p:nvPr/>
            </p:nvGrpSpPr>
            <p:grpSpPr>
              <a:xfrm>
                <a:off x="4238272" y="3369132"/>
                <a:ext cx="31405" cy="27001"/>
                <a:chOff x="4238272" y="3369132"/>
                <a:chExt cx="31405" cy="27001"/>
              </a:xfrm>
            </p:grpSpPr>
            <p:sp>
              <p:nvSpPr>
                <p:cNvPr id="5052" name="Google Shape;5052;p6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3" name="Google Shape;5053;p6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54" name="Google Shape;5054;p66"/>
            <p:cNvGrpSpPr/>
            <p:nvPr/>
          </p:nvGrpSpPr>
          <p:grpSpPr>
            <a:xfrm>
              <a:off x="4068639" y="3200169"/>
              <a:ext cx="77643" cy="37272"/>
              <a:chOff x="4068639" y="3200169"/>
              <a:chExt cx="77643" cy="37272"/>
            </a:xfrm>
          </p:grpSpPr>
          <p:sp>
            <p:nvSpPr>
              <p:cNvPr id="5055" name="Google Shape;5055;p6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056" name="Google Shape;5056;p66"/>
              <p:cNvGrpSpPr/>
              <p:nvPr/>
            </p:nvGrpSpPr>
            <p:grpSpPr>
              <a:xfrm>
                <a:off x="4114878" y="3200169"/>
                <a:ext cx="31405" cy="26993"/>
                <a:chOff x="4114878" y="3200169"/>
                <a:chExt cx="31405" cy="26993"/>
              </a:xfrm>
            </p:grpSpPr>
            <p:sp>
              <p:nvSpPr>
                <p:cNvPr id="5057" name="Google Shape;5057;p6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8" name="Google Shape;5058;p6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59" name="Google Shape;5059;p66"/>
              <p:cNvGrpSpPr/>
              <p:nvPr/>
            </p:nvGrpSpPr>
            <p:grpSpPr>
              <a:xfrm>
                <a:off x="4068639" y="3210535"/>
                <a:ext cx="31499" cy="26906"/>
                <a:chOff x="4068639" y="3210535"/>
                <a:chExt cx="31499" cy="26906"/>
              </a:xfrm>
            </p:grpSpPr>
            <p:sp>
              <p:nvSpPr>
                <p:cNvPr id="5060" name="Google Shape;5060;p6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1" name="Google Shape;5061;p6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62" name="Google Shape;5062;p66"/>
            <p:cNvGrpSpPr/>
            <p:nvPr/>
          </p:nvGrpSpPr>
          <p:grpSpPr>
            <a:xfrm>
              <a:off x="3869702" y="3066935"/>
              <a:ext cx="382664" cy="190294"/>
              <a:chOff x="3869702" y="3066935"/>
              <a:chExt cx="382664" cy="190294"/>
            </a:xfrm>
          </p:grpSpPr>
          <p:grpSp>
            <p:nvGrpSpPr>
              <p:cNvPr id="5063" name="Google Shape;5063;p66"/>
              <p:cNvGrpSpPr/>
              <p:nvPr/>
            </p:nvGrpSpPr>
            <p:grpSpPr>
              <a:xfrm>
                <a:off x="3888633" y="3082351"/>
                <a:ext cx="351172" cy="160698"/>
                <a:chOff x="3888633" y="3082351"/>
                <a:chExt cx="351172" cy="160698"/>
              </a:xfrm>
            </p:grpSpPr>
            <p:sp>
              <p:nvSpPr>
                <p:cNvPr id="5064" name="Google Shape;5064;p6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5" name="Google Shape;5065;p6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6" name="Google Shape;5066;p6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7" name="Google Shape;5067;p6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8" name="Google Shape;5068;p6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9" name="Google Shape;5069;p6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0" name="Google Shape;5070;p66"/>
              <p:cNvGrpSpPr/>
              <p:nvPr/>
            </p:nvGrpSpPr>
            <p:grpSpPr>
              <a:xfrm>
                <a:off x="4143703" y="3066935"/>
                <a:ext cx="37783" cy="32357"/>
                <a:chOff x="4143703" y="3066935"/>
                <a:chExt cx="37783" cy="32357"/>
              </a:xfrm>
            </p:grpSpPr>
            <p:sp>
              <p:nvSpPr>
                <p:cNvPr id="5071" name="Google Shape;5071;p6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2" name="Google Shape;5072;p6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3" name="Google Shape;5073;p66"/>
              <p:cNvGrpSpPr/>
              <p:nvPr/>
            </p:nvGrpSpPr>
            <p:grpSpPr>
              <a:xfrm>
                <a:off x="4044565" y="3103563"/>
                <a:ext cx="37783" cy="32451"/>
                <a:chOff x="4044565" y="3103563"/>
                <a:chExt cx="37783" cy="32451"/>
              </a:xfrm>
            </p:grpSpPr>
            <p:sp>
              <p:nvSpPr>
                <p:cNvPr id="5074" name="Google Shape;5074;p6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5" name="Google Shape;5075;p6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6" name="Google Shape;5076;p66"/>
              <p:cNvGrpSpPr/>
              <p:nvPr/>
            </p:nvGrpSpPr>
            <p:grpSpPr>
              <a:xfrm>
                <a:off x="4017454" y="3188237"/>
                <a:ext cx="37776" cy="32357"/>
                <a:chOff x="4017454" y="3188237"/>
                <a:chExt cx="37776" cy="32357"/>
              </a:xfrm>
            </p:grpSpPr>
            <p:sp>
              <p:nvSpPr>
                <p:cNvPr id="5077" name="Google Shape;5077;p6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8" name="Google Shape;5078;p6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79" name="Google Shape;5079;p66"/>
              <p:cNvGrpSpPr/>
              <p:nvPr/>
            </p:nvGrpSpPr>
            <p:grpSpPr>
              <a:xfrm>
                <a:off x="3921548" y="3157509"/>
                <a:ext cx="37783" cy="32357"/>
                <a:chOff x="3921548" y="3157509"/>
                <a:chExt cx="37783" cy="32357"/>
              </a:xfrm>
            </p:grpSpPr>
            <p:sp>
              <p:nvSpPr>
                <p:cNvPr id="5080" name="Google Shape;5080;p6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1" name="Google Shape;5081;p6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2" name="Google Shape;5082;p66"/>
              <p:cNvGrpSpPr/>
              <p:nvPr/>
            </p:nvGrpSpPr>
            <p:grpSpPr>
              <a:xfrm>
                <a:off x="3939056" y="3211620"/>
                <a:ext cx="37783" cy="32380"/>
                <a:chOff x="3939056" y="3211620"/>
                <a:chExt cx="37783" cy="32380"/>
              </a:xfrm>
            </p:grpSpPr>
            <p:sp>
              <p:nvSpPr>
                <p:cNvPr id="5083" name="Google Shape;5083;p6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4" name="Google Shape;5084;p6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5" name="Google Shape;5085;p66"/>
              <p:cNvGrpSpPr/>
              <p:nvPr/>
            </p:nvGrpSpPr>
            <p:grpSpPr>
              <a:xfrm>
                <a:off x="4176240" y="3136965"/>
                <a:ext cx="31405" cy="26930"/>
                <a:chOff x="4176240" y="3136965"/>
                <a:chExt cx="31405" cy="26930"/>
              </a:xfrm>
            </p:grpSpPr>
            <p:sp>
              <p:nvSpPr>
                <p:cNvPr id="5086" name="Google Shape;5086;p6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7" name="Google Shape;5087;p6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88" name="Google Shape;5088;p66"/>
              <p:cNvGrpSpPr/>
              <p:nvPr/>
            </p:nvGrpSpPr>
            <p:grpSpPr>
              <a:xfrm>
                <a:off x="4133148" y="3152593"/>
                <a:ext cx="31499" cy="27001"/>
                <a:chOff x="4133148" y="3152593"/>
                <a:chExt cx="31499" cy="27001"/>
              </a:xfrm>
            </p:grpSpPr>
            <p:sp>
              <p:nvSpPr>
                <p:cNvPr id="5089" name="Google Shape;5089;p6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0" name="Google Shape;5090;p6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1" name="Google Shape;5091;p66"/>
              <p:cNvGrpSpPr/>
              <p:nvPr/>
            </p:nvGrpSpPr>
            <p:grpSpPr>
              <a:xfrm>
                <a:off x="4220866" y="3073534"/>
                <a:ext cx="31499" cy="26898"/>
                <a:chOff x="4220866" y="3073534"/>
                <a:chExt cx="31499" cy="26898"/>
              </a:xfrm>
            </p:grpSpPr>
            <p:sp>
              <p:nvSpPr>
                <p:cNvPr id="5092" name="Google Shape;5092;p6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3" name="Google Shape;5093;p6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094" name="Google Shape;5094;p66"/>
              <p:cNvGrpSpPr/>
              <p:nvPr/>
            </p:nvGrpSpPr>
            <p:grpSpPr>
              <a:xfrm>
                <a:off x="3869702" y="3230323"/>
                <a:ext cx="31499" cy="26906"/>
                <a:chOff x="3869702" y="3230323"/>
                <a:chExt cx="31499" cy="26906"/>
              </a:xfrm>
            </p:grpSpPr>
            <p:sp>
              <p:nvSpPr>
                <p:cNvPr id="5095" name="Google Shape;5095;p6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6" name="Google Shape;5096;p6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097" name="Google Shape;5097;p66"/>
            <p:cNvGrpSpPr/>
            <p:nvPr/>
          </p:nvGrpSpPr>
          <p:grpSpPr>
            <a:xfrm>
              <a:off x="4271383" y="3065882"/>
              <a:ext cx="304556" cy="341663"/>
              <a:chOff x="4271383" y="3065882"/>
              <a:chExt cx="304556" cy="341663"/>
            </a:xfrm>
          </p:grpSpPr>
          <p:grpSp>
            <p:nvGrpSpPr>
              <p:cNvPr id="5098" name="Google Shape;5098;p66"/>
              <p:cNvGrpSpPr/>
              <p:nvPr/>
            </p:nvGrpSpPr>
            <p:grpSpPr>
              <a:xfrm>
                <a:off x="4293838" y="3078639"/>
                <a:ext cx="269353" cy="311973"/>
                <a:chOff x="4293838" y="3078639"/>
                <a:chExt cx="269353" cy="311973"/>
              </a:xfrm>
            </p:grpSpPr>
            <p:sp>
              <p:nvSpPr>
                <p:cNvPr id="5099" name="Google Shape;5099;p6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0" name="Google Shape;5100;p6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1" name="Google Shape;5101;p6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2" name="Google Shape;5102;p6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3" name="Google Shape;5103;p6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4" name="Google Shape;5104;p6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5" name="Google Shape;5105;p6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6" name="Google Shape;5106;p6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7" name="Google Shape;5107;p6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8" name="Google Shape;5108;p6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9" name="Google Shape;5109;p6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0" name="Google Shape;5110;p6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1" name="Google Shape;5111;p6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2" name="Google Shape;5112;p6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3" name="Google Shape;5113;p6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4" name="Google Shape;5114;p6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5" name="Google Shape;5115;p6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6" name="Google Shape;5116;p66"/>
              <p:cNvGrpSpPr/>
              <p:nvPr/>
            </p:nvGrpSpPr>
            <p:grpSpPr>
              <a:xfrm>
                <a:off x="4538164" y="3342061"/>
                <a:ext cx="37776" cy="32380"/>
                <a:chOff x="4538164" y="3342061"/>
                <a:chExt cx="37776" cy="32380"/>
              </a:xfrm>
            </p:grpSpPr>
            <p:sp>
              <p:nvSpPr>
                <p:cNvPr id="5117" name="Google Shape;5117;p6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8" name="Google Shape;5118;p6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19" name="Google Shape;5119;p66"/>
              <p:cNvGrpSpPr/>
              <p:nvPr/>
            </p:nvGrpSpPr>
            <p:grpSpPr>
              <a:xfrm>
                <a:off x="4271383" y="3194742"/>
                <a:ext cx="37783" cy="32420"/>
                <a:chOff x="4271383" y="3194742"/>
                <a:chExt cx="37783" cy="32420"/>
              </a:xfrm>
            </p:grpSpPr>
            <p:sp>
              <p:nvSpPr>
                <p:cNvPr id="5120" name="Google Shape;5120;p6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1" name="Google Shape;5121;p6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2" name="Google Shape;5122;p66"/>
              <p:cNvGrpSpPr/>
              <p:nvPr/>
            </p:nvGrpSpPr>
            <p:grpSpPr>
              <a:xfrm>
                <a:off x="4284416" y="3084058"/>
                <a:ext cx="37783" cy="32357"/>
                <a:chOff x="4284416" y="3084058"/>
                <a:chExt cx="37783" cy="32357"/>
              </a:xfrm>
            </p:grpSpPr>
            <p:sp>
              <p:nvSpPr>
                <p:cNvPr id="5123" name="Google Shape;5123;p6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4" name="Google Shape;5124;p6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5" name="Google Shape;5125;p66"/>
              <p:cNvGrpSpPr/>
              <p:nvPr/>
            </p:nvGrpSpPr>
            <p:grpSpPr>
              <a:xfrm>
                <a:off x="4478697" y="3297561"/>
                <a:ext cx="37776" cy="32451"/>
                <a:chOff x="4478697" y="3297561"/>
                <a:chExt cx="37776" cy="32451"/>
              </a:xfrm>
            </p:grpSpPr>
            <p:sp>
              <p:nvSpPr>
                <p:cNvPr id="5126" name="Google Shape;5126;p6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7" name="Google Shape;5127;p6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28" name="Google Shape;5128;p66"/>
              <p:cNvGrpSpPr/>
              <p:nvPr/>
            </p:nvGrpSpPr>
            <p:grpSpPr>
              <a:xfrm>
                <a:off x="4411813" y="3331711"/>
                <a:ext cx="37776" cy="32451"/>
                <a:chOff x="4411813" y="3331711"/>
                <a:chExt cx="37776" cy="32451"/>
              </a:xfrm>
            </p:grpSpPr>
            <p:sp>
              <p:nvSpPr>
                <p:cNvPr id="5129" name="Google Shape;5129;p6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0" name="Google Shape;5130;p6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1" name="Google Shape;5131;p66"/>
              <p:cNvGrpSpPr/>
              <p:nvPr/>
            </p:nvGrpSpPr>
            <p:grpSpPr>
              <a:xfrm>
                <a:off x="4337984" y="3375188"/>
                <a:ext cx="37776" cy="32357"/>
                <a:chOff x="4337984" y="3375188"/>
                <a:chExt cx="37776" cy="32357"/>
              </a:xfrm>
            </p:grpSpPr>
            <p:sp>
              <p:nvSpPr>
                <p:cNvPr id="5132" name="Google Shape;5132;p6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3" name="Google Shape;5133;p6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4" name="Google Shape;5134;p66"/>
              <p:cNvGrpSpPr/>
              <p:nvPr/>
            </p:nvGrpSpPr>
            <p:grpSpPr>
              <a:xfrm>
                <a:off x="4494867" y="3090530"/>
                <a:ext cx="37878" cy="32451"/>
                <a:chOff x="4494867" y="3090530"/>
                <a:chExt cx="37878" cy="32451"/>
              </a:xfrm>
            </p:grpSpPr>
            <p:sp>
              <p:nvSpPr>
                <p:cNvPr id="5135" name="Google Shape;5135;p6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6" name="Google Shape;5136;p6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37" name="Google Shape;5137;p66"/>
              <p:cNvGrpSpPr/>
              <p:nvPr/>
            </p:nvGrpSpPr>
            <p:grpSpPr>
              <a:xfrm>
                <a:off x="4525124" y="3207774"/>
                <a:ext cx="37783" cy="32420"/>
                <a:chOff x="4525124" y="3207774"/>
                <a:chExt cx="37783" cy="32420"/>
              </a:xfrm>
            </p:grpSpPr>
            <p:sp>
              <p:nvSpPr>
                <p:cNvPr id="5138" name="Google Shape;5138;p6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9" name="Google Shape;5139;p6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0" name="Google Shape;5140;p66"/>
              <p:cNvGrpSpPr/>
              <p:nvPr/>
            </p:nvGrpSpPr>
            <p:grpSpPr>
              <a:xfrm>
                <a:off x="4440544" y="3176479"/>
                <a:ext cx="31499" cy="26898"/>
                <a:chOff x="4440544" y="3176479"/>
                <a:chExt cx="31499" cy="26898"/>
              </a:xfrm>
            </p:grpSpPr>
            <p:sp>
              <p:nvSpPr>
                <p:cNvPr id="5141" name="Google Shape;5141;p6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2" name="Google Shape;5142;p6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3" name="Google Shape;5143;p66"/>
              <p:cNvGrpSpPr/>
              <p:nvPr/>
            </p:nvGrpSpPr>
            <p:grpSpPr>
              <a:xfrm>
                <a:off x="4350545" y="3156400"/>
                <a:ext cx="31405" cy="27001"/>
                <a:chOff x="4350545" y="3156400"/>
                <a:chExt cx="31405" cy="27001"/>
              </a:xfrm>
            </p:grpSpPr>
            <p:sp>
              <p:nvSpPr>
                <p:cNvPr id="5144" name="Google Shape;5144;p6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5" name="Google Shape;5145;p6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6" name="Google Shape;5146;p66"/>
              <p:cNvGrpSpPr/>
              <p:nvPr/>
            </p:nvGrpSpPr>
            <p:grpSpPr>
              <a:xfrm>
                <a:off x="4376703" y="3255058"/>
                <a:ext cx="31405" cy="27001"/>
                <a:chOff x="4376703" y="3255058"/>
                <a:chExt cx="31405" cy="27001"/>
              </a:xfrm>
            </p:grpSpPr>
            <p:sp>
              <p:nvSpPr>
                <p:cNvPr id="5147" name="Google Shape;5147;p6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8" name="Google Shape;5148;p6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49" name="Google Shape;5149;p66"/>
              <p:cNvGrpSpPr/>
              <p:nvPr/>
            </p:nvGrpSpPr>
            <p:grpSpPr>
              <a:xfrm>
                <a:off x="4331322" y="3283656"/>
                <a:ext cx="31405" cy="26945"/>
                <a:chOff x="4331322" y="3283656"/>
                <a:chExt cx="31405" cy="26945"/>
              </a:xfrm>
            </p:grpSpPr>
            <p:sp>
              <p:nvSpPr>
                <p:cNvPr id="5150" name="Google Shape;5150;p6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1" name="Google Shape;5151;p6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52" name="Google Shape;5152;p66"/>
              <p:cNvGrpSpPr/>
              <p:nvPr/>
            </p:nvGrpSpPr>
            <p:grpSpPr>
              <a:xfrm>
                <a:off x="4380510" y="3065882"/>
                <a:ext cx="31405" cy="26938"/>
                <a:chOff x="4380510" y="3065882"/>
                <a:chExt cx="31405" cy="26938"/>
              </a:xfrm>
            </p:grpSpPr>
            <p:sp>
              <p:nvSpPr>
                <p:cNvPr id="5153" name="Google Shape;5153;p6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4" name="Google Shape;5154;p6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155" name="Google Shape;5155;p66"/>
            <p:cNvGrpSpPr/>
            <p:nvPr/>
          </p:nvGrpSpPr>
          <p:grpSpPr>
            <a:xfrm>
              <a:off x="4558998" y="3188237"/>
              <a:ext cx="1280131" cy="1052746"/>
              <a:chOff x="4558998" y="3188237"/>
              <a:chExt cx="1280131" cy="1052746"/>
            </a:xfrm>
          </p:grpSpPr>
          <p:sp>
            <p:nvSpPr>
              <p:cNvPr id="5156" name="Google Shape;5156;p6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57" name="Google Shape;5157;p66"/>
              <p:cNvGrpSpPr/>
              <p:nvPr/>
            </p:nvGrpSpPr>
            <p:grpSpPr>
              <a:xfrm>
                <a:off x="4579164" y="3203653"/>
                <a:ext cx="1244833" cy="1020397"/>
                <a:chOff x="4579164" y="3203653"/>
                <a:chExt cx="1244833" cy="1020397"/>
              </a:xfrm>
            </p:grpSpPr>
            <p:sp>
              <p:nvSpPr>
                <p:cNvPr id="5158" name="Google Shape;5158;p6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9" name="Google Shape;5159;p6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60" name="Google Shape;5160;p66"/>
                <p:cNvGrpSpPr/>
                <p:nvPr/>
              </p:nvGrpSpPr>
              <p:grpSpPr>
                <a:xfrm>
                  <a:off x="4579164" y="3203653"/>
                  <a:ext cx="1244833" cy="1020397"/>
                  <a:chOff x="4579164" y="3203653"/>
                  <a:chExt cx="1244833" cy="1020397"/>
                </a:xfrm>
              </p:grpSpPr>
              <p:sp>
                <p:nvSpPr>
                  <p:cNvPr id="5161" name="Google Shape;5161;p6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2" name="Google Shape;5162;p6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63" name="Google Shape;5163;p66"/>
                  <p:cNvGrpSpPr/>
                  <p:nvPr/>
                </p:nvGrpSpPr>
                <p:grpSpPr>
                  <a:xfrm>
                    <a:off x="4579164" y="3203653"/>
                    <a:ext cx="1244833" cy="1020397"/>
                    <a:chOff x="4579164" y="3203653"/>
                    <a:chExt cx="1244833" cy="1020397"/>
                  </a:xfrm>
                </p:grpSpPr>
                <p:sp>
                  <p:nvSpPr>
                    <p:cNvPr id="5164" name="Google Shape;5164;p6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5" name="Google Shape;5165;p6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6" name="Google Shape;5166;p6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7" name="Google Shape;5167;p6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8" name="Google Shape;5168;p6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9" name="Google Shape;5169;p6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0" name="Google Shape;5170;p6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1" name="Google Shape;5171;p6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72" name="Google Shape;5172;p66"/>
                    <p:cNvGrpSpPr/>
                    <p:nvPr/>
                  </p:nvGrpSpPr>
                  <p:grpSpPr>
                    <a:xfrm>
                      <a:off x="4579164" y="3203653"/>
                      <a:ext cx="1244833" cy="1020397"/>
                      <a:chOff x="4579164" y="3203653"/>
                      <a:chExt cx="1244833" cy="1020397"/>
                    </a:xfrm>
                  </p:grpSpPr>
                  <p:sp>
                    <p:nvSpPr>
                      <p:cNvPr id="5173" name="Google Shape;5173;p6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4" name="Google Shape;5174;p6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5" name="Google Shape;5175;p6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6" name="Google Shape;5176;p6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7" name="Google Shape;5177;p6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8" name="Google Shape;5178;p6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9" name="Google Shape;5179;p6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0" name="Google Shape;5180;p6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1" name="Google Shape;5181;p6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2" name="Google Shape;5182;p6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3" name="Google Shape;5183;p6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4" name="Google Shape;5184;p6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5" name="Google Shape;5185;p6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6" name="Google Shape;5186;p6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87" name="Google Shape;5187;p66"/>
                      <p:cNvGrpSpPr/>
                      <p:nvPr/>
                    </p:nvGrpSpPr>
                    <p:grpSpPr>
                      <a:xfrm>
                        <a:off x="4579164" y="3203653"/>
                        <a:ext cx="1244833" cy="1020397"/>
                        <a:chOff x="4579164" y="3203653"/>
                        <a:chExt cx="1244833" cy="1020397"/>
                      </a:xfrm>
                    </p:grpSpPr>
                    <p:sp>
                      <p:nvSpPr>
                        <p:cNvPr id="5188" name="Google Shape;5188;p6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9" name="Google Shape;5189;p6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0" name="Google Shape;5190;p6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1" name="Google Shape;5191;p6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2" name="Google Shape;5192;p6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3" name="Google Shape;5193;p6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4" name="Google Shape;5194;p6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5" name="Google Shape;5195;p6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6" name="Google Shape;5196;p6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7" name="Google Shape;5197;p6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8" name="Google Shape;5198;p6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9" name="Google Shape;5199;p6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0" name="Google Shape;5200;p6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1" name="Google Shape;5201;p6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2" name="Google Shape;5202;p6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3" name="Google Shape;5203;p6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4" name="Google Shape;5204;p6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5" name="Google Shape;5205;p6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6" name="Google Shape;5206;p6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7" name="Google Shape;5207;p6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8" name="Google Shape;5208;p6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9" name="Google Shape;5209;p6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0" name="Google Shape;5210;p6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1" name="Google Shape;5211;p6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12" name="Google Shape;5212;p66"/>
                        <p:cNvGrpSpPr/>
                        <p:nvPr/>
                      </p:nvGrpSpPr>
                      <p:grpSpPr>
                        <a:xfrm>
                          <a:off x="4579164" y="3203653"/>
                          <a:ext cx="1244833" cy="1020397"/>
                          <a:chOff x="4579164" y="3203653"/>
                          <a:chExt cx="1244833" cy="1020397"/>
                        </a:xfrm>
                      </p:grpSpPr>
                      <p:sp>
                        <p:nvSpPr>
                          <p:cNvPr id="5213" name="Google Shape;5213;p6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14" name="Google Shape;5214;p66"/>
                          <p:cNvGrpSpPr/>
                          <p:nvPr/>
                        </p:nvGrpSpPr>
                        <p:grpSpPr>
                          <a:xfrm>
                            <a:off x="4579164" y="3203653"/>
                            <a:ext cx="1244833" cy="1020397"/>
                            <a:chOff x="4579164" y="3203653"/>
                            <a:chExt cx="1244833" cy="1020397"/>
                          </a:xfrm>
                        </p:grpSpPr>
                        <p:sp>
                          <p:nvSpPr>
                            <p:cNvPr id="5215" name="Google Shape;5215;p6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6" name="Google Shape;5216;p6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7" name="Google Shape;5217;p6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8" name="Google Shape;5218;p6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9" name="Google Shape;5219;p6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0" name="Google Shape;5220;p6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1" name="Google Shape;5221;p6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22" name="Google Shape;5222;p66"/>
                            <p:cNvGrpSpPr/>
                            <p:nvPr/>
                          </p:nvGrpSpPr>
                          <p:grpSpPr>
                            <a:xfrm>
                              <a:off x="4579164" y="3203653"/>
                              <a:ext cx="1244833" cy="1020397"/>
                              <a:chOff x="4579164" y="3203653"/>
                              <a:chExt cx="1244833" cy="1020397"/>
                            </a:xfrm>
                          </p:grpSpPr>
                          <p:sp>
                            <p:nvSpPr>
                              <p:cNvPr id="5223" name="Google Shape;5223;p6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4" name="Google Shape;5224;p6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5" name="Google Shape;5225;p6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6" name="Google Shape;5226;p6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7" name="Google Shape;5227;p6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8" name="Google Shape;5228;p6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9" name="Google Shape;5229;p6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0" name="Google Shape;5230;p6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1" name="Google Shape;5231;p6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2" name="Google Shape;5232;p6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3" name="Google Shape;5233;p6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4" name="Google Shape;5234;p6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5" name="Google Shape;5235;p6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36" name="Google Shape;5236;p66"/>
                              <p:cNvGrpSpPr/>
                              <p:nvPr/>
                            </p:nvGrpSpPr>
                            <p:grpSpPr>
                              <a:xfrm>
                                <a:off x="4579164" y="3203653"/>
                                <a:ext cx="1244833" cy="1020397"/>
                                <a:chOff x="4579164" y="3203653"/>
                                <a:chExt cx="1244833" cy="1020397"/>
                              </a:xfrm>
                            </p:grpSpPr>
                            <p:sp>
                              <p:nvSpPr>
                                <p:cNvPr id="5237" name="Google Shape;5237;p6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8" name="Google Shape;5238;p6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9" name="Google Shape;5239;p6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0" name="Google Shape;5240;p6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1" name="Google Shape;5241;p6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2" name="Google Shape;5242;p6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3" name="Google Shape;5243;p6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44" name="Google Shape;5244;p66"/>
                                <p:cNvGrpSpPr/>
                                <p:nvPr/>
                              </p:nvGrpSpPr>
                              <p:grpSpPr>
                                <a:xfrm>
                                  <a:off x="4579164" y="3203653"/>
                                  <a:ext cx="1244833" cy="1020397"/>
                                  <a:chOff x="4579164" y="3203653"/>
                                  <a:chExt cx="1244833" cy="1020397"/>
                                </a:xfrm>
                              </p:grpSpPr>
                              <p:sp>
                                <p:nvSpPr>
                                  <p:cNvPr id="5245" name="Google Shape;5245;p6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6" name="Google Shape;5246;p6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7" name="Google Shape;5247;p6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8" name="Google Shape;5248;p6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9" name="Google Shape;5249;p6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250" name="Google Shape;5250;p66"/>
                                  <p:cNvGrpSpPr/>
                                  <p:nvPr/>
                                </p:nvGrpSpPr>
                                <p:grpSpPr>
                                  <a:xfrm>
                                    <a:off x="4579164" y="3203653"/>
                                    <a:ext cx="1244833" cy="1020397"/>
                                    <a:chOff x="4579164" y="3203653"/>
                                    <a:chExt cx="1244833" cy="1020397"/>
                                  </a:xfrm>
                                </p:grpSpPr>
                                <p:sp>
                                  <p:nvSpPr>
                                    <p:cNvPr id="5251" name="Google Shape;5251;p6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52" name="Google Shape;5252;p6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3" name="Google Shape;5253;p6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4" name="Google Shape;5254;p6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5255" name="Google Shape;5255;p6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6" name="Google Shape;5256;p6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7" name="Google Shape;5257;p6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5258" name="Google Shape;5258;p6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grpSp>
          <p:grpSp>
            <p:nvGrpSpPr>
              <p:cNvPr id="5259" name="Google Shape;5259;p66"/>
              <p:cNvGrpSpPr/>
              <p:nvPr/>
            </p:nvGrpSpPr>
            <p:grpSpPr>
              <a:xfrm>
                <a:off x="4595437" y="3598775"/>
                <a:ext cx="37776" cy="32451"/>
                <a:chOff x="4595437" y="3598775"/>
                <a:chExt cx="37776" cy="32451"/>
              </a:xfrm>
            </p:grpSpPr>
            <p:sp>
              <p:nvSpPr>
                <p:cNvPr id="5260" name="Google Shape;5260;p6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1" name="Google Shape;5261;p6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2" name="Google Shape;5262;p66"/>
              <p:cNvGrpSpPr/>
              <p:nvPr/>
            </p:nvGrpSpPr>
            <p:grpSpPr>
              <a:xfrm>
                <a:off x="4641864" y="3524443"/>
                <a:ext cx="37776" cy="32380"/>
                <a:chOff x="4641864" y="3524443"/>
                <a:chExt cx="37776" cy="32380"/>
              </a:xfrm>
            </p:grpSpPr>
            <p:sp>
              <p:nvSpPr>
                <p:cNvPr id="5263" name="Google Shape;5263;p6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4" name="Google Shape;5264;p6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5" name="Google Shape;5265;p66"/>
              <p:cNvGrpSpPr/>
              <p:nvPr/>
            </p:nvGrpSpPr>
            <p:grpSpPr>
              <a:xfrm>
                <a:off x="4648431" y="3893901"/>
                <a:ext cx="37776" cy="32357"/>
                <a:chOff x="4648431" y="3893901"/>
                <a:chExt cx="37776" cy="32357"/>
              </a:xfrm>
            </p:grpSpPr>
            <p:sp>
              <p:nvSpPr>
                <p:cNvPr id="5266" name="Google Shape;5266;p6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7" name="Google Shape;5267;p6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68" name="Google Shape;5268;p66"/>
              <p:cNvGrpSpPr/>
              <p:nvPr/>
            </p:nvGrpSpPr>
            <p:grpSpPr>
              <a:xfrm>
                <a:off x="4567752" y="3722908"/>
                <a:ext cx="37870" cy="32380"/>
                <a:chOff x="4567752" y="3722908"/>
                <a:chExt cx="37870" cy="32380"/>
              </a:xfrm>
            </p:grpSpPr>
            <p:sp>
              <p:nvSpPr>
                <p:cNvPr id="5269" name="Google Shape;5269;p6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0" name="Google Shape;5270;p6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1" name="Google Shape;5271;p66"/>
              <p:cNvGrpSpPr/>
              <p:nvPr/>
            </p:nvGrpSpPr>
            <p:grpSpPr>
              <a:xfrm>
                <a:off x="4617506" y="3652052"/>
                <a:ext cx="37783" cy="32357"/>
                <a:chOff x="4617506" y="3652052"/>
                <a:chExt cx="37783" cy="32357"/>
              </a:xfrm>
            </p:grpSpPr>
            <p:sp>
              <p:nvSpPr>
                <p:cNvPr id="5272" name="Google Shape;5272;p6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3" name="Google Shape;5273;p6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4" name="Google Shape;5274;p66"/>
              <p:cNvGrpSpPr/>
              <p:nvPr/>
            </p:nvGrpSpPr>
            <p:grpSpPr>
              <a:xfrm>
                <a:off x="4739005" y="3554149"/>
                <a:ext cx="37870" cy="32357"/>
                <a:chOff x="4739005" y="3554149"/>
                <a:chExt cx="37870" cy="32357"/>
              </a:xfrm>
            </p:grpSpPr>
            <p:sp>
              <p:nvSpPr>
                <p:cNvPr id="5275" name="Google Shape;5275;p6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6" name="Google Shape;5276;p6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77" name="Google Shape;5277;p66"/>
              <p:cNvGrpSpPr/>
              <p:nvPr/>
            </p:nvGrpSpPr>
            <p:grpSpPr>
              <a:xfrm>
                <a:off x="4806557" y="3630258"/>
                <a:ext cx="37776" cy="32364"/>
                <a:chOff x="4806557" y="3630258"/>
                <a:chExt cx="37776" cy="32364"/>
              </a:xfrm>
            </p:grpSpPr>
            <p:sp>
              <p:nvSpPr>
                <p:cNvPr id="5278" name="Google Shape;5278;p6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9" name="Google Shape;5279;p6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0" name="Google Shape;5280;p66"/>
              <p:cNvGrpSpPr/>
              <p:nvPr/>
            </p:nvGrpSpPr>
            <p:grpSpPr>
              <a:xfrm>
                <a:off x="4737007" y="4004357"/>
                <a:ext cx="37870" cy="32357"/>
                <a:chOff x="4737007" y="4004357"/>
                <a:chExt cx="37870" cy="32357"/>
              </a:xfrm>
            </p:grpSpPr>
            <p:sp>
              <p:nvSpPr>
                <p:cNvPr id="5281" name="Google Shape;5281;p6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2" name="Google Shape;5282;p6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3" name="Google Shape;5283;p66"/>
              <p:cNvGrpSpPr/>
              <p:nvPr/>
            </p:nvGrpSpPr>
            <p:grpSpPr>
              <a:xfrm>
                <a:off x="4773634" y="4208627"/>
                <a:ext cx="37776" cy="32357"/>
                <a:chOff x="4773634" y="4208627"/>
                <a:chExt cx="37776" cy="32357"/>
              </a:xfrm>
            </p:grpSpPr>
            <p:sp>
              <p:nvSpPr>
                <p:cNvPr id="5284" name="Google Shape;5284;p6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5" name="Google Shape;5285;p6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6" name="Google Shape;5286;p66"/>
              <p:cNvGrpSpPr/>
              <p:nvPr/>
            </p:nvGrpSpPr>
            <p:grpSpPr>
              <a:xfrm>
                <a:off x="4888282" y="4074764"/>
                <a:ext cx="37776" cy="32451"/>
                <a:chOff x="4888282" y="4074764"/>
                <a:chExt cx="37776" cy="32451"/>
              </a:xfrm>
            </p:grpSpPr>
            <p:sp>
              <p:nvSpPr>
                <p:cNvPr id="5287" name="Google Shape;5287;p6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8" name="Google Shape;5288;p6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89" name="Google Shape;5289;p66"/>
              <p:cNvGrpSpPr/>
              <p:nvPr/>
            </p:nvGrpSpPr>
            <p:grpSpPr>
              <a:xfrm>
                <a:off x="4901315" y="3804271"/>
                <a:ext cx="37776" cy="32364"/>
                <a:chOff x="4901315" y="3804271"/>
                <a:chExt cx="37776" cy="32364"/>
              </a:xfrm>
            </p:grpSpPr>
            <p:sp>
              <p:nvSpPr>
                <p:cNvPr id="5290" name="Google Shape;5290;p6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1" name="Google Shape;5291;p6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2" name="Google Shape;5292;p66"/>
              <p:cNvGrpSpPr/>
              <p:nvPr/>
            </p:nvGrpSpPr>
            <p:grpSpPr>
              <a:xfrm>
                <a:off x="4866394" y="3715035"/>
                <a:ext cx="37846" cy="32357"/>
                <a:chOff x="4866394" y="3715035"/>
                <a:chExt cx="37846" cy="32357"/>
              </a:xfrm>
            </p:grpSpPr>
            <p:sp>
              <p:nvSpPr>
                <p:cNvPr id="5293" name="Google Shape;5293;p6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4" name="Google Shape;5294;p6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5" name="Google Shape;5295;p66"/>
              <p:cNvGrpSpPr/>
              <p:nvPr/>
            </p:nvGrpSpPr>
            <p:grpSpPr>
              <a:xfrm>
                <a:off x="4979233" y="3839798"/>
                <a:ext cx="37878" cy="32420"/>
                <a:chOff x="4979233" y="3839798"/>
                <a:chExt cx="37878" cy="32420"/>
              </a:xfrm>
            </p:grpSpPr>
            <p:sp>
              <p:nvSpPr>
                <p:cNvPr id="5296" name="Google Shape;5296;p6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7" name="Google Shape;5297;p6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298" name="Google Shape;5298;p66"/>
              <p:cNvGrpSpPr/>
              <p:nvPr/>
            </p:nvGrpSpPr>
            <p:grpSpPr>
              <a:xfrm>
                <a:off x="4790662" y="3679147"/>
                <a:ext cx="37783" cy="32380"/>
                <a:chOff x="4790662" y="3679147"/>
                <a:chExt cx="37783" cy="32380"/>
              </a:xfrm>
            </p:grpSpPr>
            <p:sp>
              <p:nvSpPr>
                <p:cNvPr id="5299" name="Google Shape;5299;p6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0" name="Google Shape;5300;p6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1" name="Google Shape;5301;p66"/>
              <p:cNvGrpSpPr/>
              <p:nvPr/>
            </p:nvGrpSpPr>
            <p:grpSpPr>
              <a:xfrm>
                <a:off x="4857263" y="3557861"/>
                <a:ext cx="37776" cy="32357"/>
                <a:chOff x="4857263" y="3557861"/>
                <a:chExt cx="37776" cy="32357"/>
              </a:xfrm>
            </p:grpSpPr>
            <p:sp>
              <p:nvSpPr>
                <p:cNvPr id="5302" name="Google Shape;5302;p6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3" name="Google Shape;5303;p6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4" name="Google Shape;5304;p66"/>
              <p:cNvGrpSpPr/>
              <p:nvPr/>
            </p:nvGrpSpPr>
            <p:grpSpPr>
              <a:xfrm>
                <a:off x="4883902" y="3648033"/>
                <a:ext cx="37783" cy="32380"/>
                <a:chOff x="4883902" y="3648033"/>
                <a:chExt cx="37783" cy="32380"/>
              </a:xfrm>
            </p:grpSpPr>
            <p:sp>
              <p:nvSpPr>
                <p:cNvPr id="5305" name="Google Shape;5305;p6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6" name="Google Shape;5306;p6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07" name="Google Shape;5307;p66"/>
              <p:cNvGrpSpPr/>
              <p:nvPr/>
            </p:nvGrpSpPr>
            <p:grpSpPr>
              <a:xfrm>
                <a:off x="4907780" y="3347220"/>
                <a:ext cx="37878" cy="32357"/>
                <a:chOff x="4907780" y="3347220"/>
                <a:chExt cx="37878" cy="32357"/>
              </a:xfrm>
            </p:grpSpPr>
            <p:sp>
              <p:nvSpPr>
                <p:cNvPr id="5308" name="Google Shape;5308;p6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9" name="Google Shape;5309;p6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0" name="Google Shape;5310;p66"/>
              <p:cNvGrpSpPr/>
              <p:nvPr/>
            </p:nvGrpSpPr>
            <p:grpSpPr>
              <a:xfrm>
                <a:off x="5065048" y="3738150"/>
                <a:ext cx="37783" cy="32364"/>
                <a:chOff x="5065048" y="3738150"/>
                <a:chExt cx="37783" cy="32364"/>
              </a:xfrm>
            </p:grpSpPr>
            <p:sp>
              <p:nvSpPr>
                <p:cNvPr id="5311" name="Google Shape;5311;p6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2" name="Google Shape;5312;p6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3" name="Google Shape;5313;p66"/>
              <p:cNvGrpSpPr/>
              <p:nvPr/>
            </p:nvGrpSpPr>
            <p:grpSpPr>
              <a:xfrm>
                <a:off x="5071616" y="3284615"/>
                <a:ext cx="37783" cy="32357"/>
                <a:chOff x="5071616" y="3284615"/>
                <a:chExt cx="37783" cy="32357"/>
              </a:xfrm>
            </p:grpSpPr>
            <p:sp>
              <p:nvSpPr>
                <p:cNvPr id="5314" name="Google Shape;5314;p6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5" name="Google Shape;5315;p6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6" name="Google Shape;5316;p66"/>
              <p:cNvGrpSpPr/>
              <p:nvPr/>
            </p:nvGrpSpPr>
            <p:grpSpPr>
              <a:xfrm>
                <a:off x="5389291" y="3759921"/>
                <a:ext cx="37783" cy="32380"/>
                <a:chOff x="5389291" y="3759921"/>
                <a:chExt cx="37783" cy="32380"/>
              </a:xfrm>
            </p:grpSpPr>
            <p:sp>
              <p:nvSpPr>
                <p:cNvPr id="5317" name="Google Shape;5317;p6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8" name="Google Shape;5318;p6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19" name="Google Shape;5319;p66"/>
              <p:cNvGrpSpPr/>
              <p:nvPr/>
            </p:nvGrpSpPr>
            <p:grpSpPr>
              <a:xfrm>
                <a:off x="5431534" y="3632932"/>
                <a:ext cx="37878" cy="32451"/>
                <a:chOff x="5431534" y="3632932"/>
                <a:chExt cx="37878" cy="32451"/>
              </a:xfrm>
            </p:grpSpPr>
            <p:sp>
              <p:nvSpPr>
                <p:cNvPr id="5320" name="Google Shape;5320;p6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1" name="Google Shape;5321;p6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2" name="Google Shape;5322;p66"/>
              <p:cNvGrpSpPr/>
              <p:nvPr/>
            </p:nvGrpSpPr>
            <p:grpSpPr>
              <a:xfrm>
                <a:off x="5540755" y="3544829"/>
                <a:ext cx="37783" cy="32357"/>
                <a:chOff x="5540755" y="3544829"/>
                <a:chExt cx="37783" cy="32357"/>
              </a:xfrm>
            </p:grpSpPr>
            <p:sp>
              <p:nvSpPr>
                <p:cNvPr id="5323" name="Google Shape;5323;p6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4" name="Google Shape;5324;p6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5" name="Google Shape;5325;p66"/>
              <p:cNvGrpSpPr/>
              <p:nvPr/>
            </p:nvGrpSpPr>
            <p:grpSpPr>
              <a:xfrm>
                <a:off x="5579293" y="3412107"/>
                <a:ext cx="37776" cy="32357"/>
                <a:chOff x="5579293" y="3412107"/>
                <a:chExt cx="37776" cy="32357"/>
              </a:xfrm>
            </p:grpSpPr>
            <p:sp>
              <p:nvSpPr>
                <p:cNvPr id="5326" name="Google Shape;5326;p6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7" name="Google Shape;5327;p6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28" name="Google Shape;5328;p66"/>
              <p:cNvGrpSpPr/>
              <p:nvPr/>
            </p:nvGrpSpPr>
            <p:grpSpPr>
              <a:xfrm>
                <a:off x="5801346" y="3284615"/>
                <a:ext cx="37783" cy="32357"/>
                <a:chOff x="5801346" y="3284615"/>
                <a:chExt cx="37783" cy="32357"/>
              </a:xfrm>
            </p:grpSpPr>
            <p:sp>
              <p:nvSpPr>
                <p:cNvPr id="5329" name="Google Shape;5329;p6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0" name="Google Shape;5330;p6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1" name="Google Shape;5331;p66"/>
              <p:cNvGrpSpPr/>
              <p:nvPr/>
            </p:nvGrpSpPr>
            <p:grpSpPr>
              <a:xfrm>
                <a:off x="5763578" y="3399067"/>
                <a:ext cx="37776" cy="32364"/>
                <a:chOff x="5763578" y="3399067"/>
                <a:chExt cx="37776" cy="32364"/>
              </a:xfrm>
            </p:grpSpPr>
            <p:sp>
              <p:nvSpPr>
                <p:cNvPr id="5332" name="Google Shape;5332;p6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3" name="Google Shape;5333;p6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4" name="Google Shape;5334;p66"/>
              <p:cNvGrpSpPr/>
              <p:nvPr/>
            </p:nvGrpSpPr>
            <p:grpSpPr>
              <a:xfrm>
                <a:off x="5395858" y="3230952"/>
                <a:ext cx="37776" cy="32364"/>
                <a:chOff x="5395858" y="3230952"/>
                <a:chExt cx="37776" cy="32364"/>
              </a:xfrm>
            </p:grpSpPr>
            <p:sp>
              <p:nvSpPr>
                <p:cNvPr id="5335" name="Google Shape;5335;p6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6" name="Google Shape;5336;p6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37" name="Google Shape;5337;p66"/>
              <p:cNvGrpSpPr/>
              <p:nvPr/>
            </p:nvGrpSpPr>
            <p:grpSpPr>
              <a:xfrm>
                <a:off x="5264088" y="3188237"/>
                <a:ext cx="37776" cy="32357"/>
                <a:chOff x="5264088" y="3188237"/>
                <a:chExt cx="37776" cy="32357"/>
              </a:xfrm>
            </p:grpSpPr>
            <p:sp>
              <p:nvSpPr>
                <p:cNvPr id="5338" name="Google Shape;5338;p6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9" name="Google Shape;5339;p6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0" name="Google Shape;5340;p66"/>
              <p:cNvGrpSpPr/>
              <p:nvPr/>
            </p:nvGrpSpPr>
            <p:grpSpPr>
              <a:xfrm>
                <a:off x="5585758" y="3237425"/>
                <a:ext cx="37878" cy="32357"/>
                <a:chOff x="5585758" y="3237425"/>
                <a:chExt cx="37878" cy="32357"/>
              </a:xfrm>
            </p:grpSpPr>
            <p:sp>
              <p:nvSpPr>
                <p:cNvPr id="5341" name="Google Shape;5341;p6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2" name="Google Shape;5342;p6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3" name="Google Shape;5343;p66"/>
              <p:cNvGrpSpPr/>
              <p:nvPr/>
            </p:nvGrpSpPr>
            <p:grpSpPr>
              <a:xfrm>
                <a:off x="4874196" y="3291088"/>
                <a:ext cx="37878" cy="32451"/>
                <a:chOff x="4874196" y="3291088"/>
                <a:chExt cx="37878" cy="32451"/>
              </a:xfrm>
            </p:grpSpPr>
            <p:sp>
              <p:nvSpPr>
                <p:cNvPr id="5344" name="Google Shape;5344;p6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5" name="Google Shape;5345;p6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6" name="Google Shape;5346;p66"/>
              <p:cNvGrpSpPr/>
              <p:nvPr/>
            </p:nvGrpSpPr>
            <p:grpSpPr>
              <a:xfrm>
                <a:off x="5197770" y="3785466"/>
                <a:ext cx="37783" cy="32427"/>
                <a:chOff x="5197770" y="3785466"/>
                <a:chExt cx="37783" cy="32427"/>
              </a:xfrm>
            </p:grpSpPr>
            <p:sp>
              <p:nvSpPr>
                <p:cNvPr id="5347" name="Google Shape;5347;p6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8" name="Google Shape;5348;p6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49" name="Google Shape;5349;p66"/>
              <p:cNvGrpSpPr/>
              <p:nvPr/>
            </p:nvGrpSpPr>
            <p:grpSpPr>
              <a:xfrm>
                <a:off x="5177699" y="3492117"/>
                <a:ext cx="37776" cy="32357"/>
                <a:chOff x="5177699" y="3492117"/>
                <a:chExt cx="37776" cy="32357"/>
              </a:xfrm>
            </p:grpSpPr>
            <p:sp>
              <p:nvSpPr>
                <p:cNvPr id="5350" name="Google Shape;5350;p6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1" name="Google Shape;5351;p6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2" name="Google Shape;5352;p66"/>
              <p:cNvGrpSpPr/>
              <p:nvPr/>
            </p:nvGrpSpPr>
            <p:grpSpPr>
              <a:xfrm>
                <a:off x="5349431" y="3622346"/>
                <a:ext cx="37870" cy="32380"/>
                <a:chOff x="5349431" y="3622346"/>
                <a:chExt cx="37870" cy="32380"/>
              </a:xfrm>
            </p:grpSpPr>
            <p:sp>
              <p:nvSpPr>
                <p:cNvPr id="5353" name="Google Shape;5353;p6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4" name="Google Shape;5354;p6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5" name="Google Shape;5355;p66"/>
              <p:cNvGrpSpPr/>
              <p:nvPr/>
            </p:nvGrpSpPr>
            <p:grpSpPr>
              <a:xfrm>
                <a:off x="5068855" y="3563980"/>
                <a:ext cx="53954" cy="46223"/>
                <a:chOff x="5068855" y="3563980"/>
                <a:chExt cx="53954" cy="46223"/>
              </a:xfrm>
            </p:grpSpPr>
            <p:sp>
              <p:nvSpPr>
                <p:cNvPr id="5356" name="Google Shape;5356;p6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7" name="Google Shape;5357;p6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58" name="Google Shape;5358;p66"/>
              <p:cNvGrpSpPr/>
              <p:nvPr/>
            </p:nvGrpSpPr>
            <p:grpSpPr>
              <a:xfrm>
                <a:off x="5037654" y="3392507"/>
                <a:ext cx="37870" cy="32451"/>
                <a:chOff x="5037654" y="3392507"/>
                <a:chExt cx="37870" cy="32451"/>
              </a:xfrm>
            </p:grpSpPr>
            <p:sp>
              <p:nvSpPr>
                <p:cNvPr id="5359" name="Google Shape;5359;p6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0" name="Google Shape;5360;p6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1" name="Google Shape;5361;p66"/>
              <p:cNvGrpSpPr/>
              <p:nvPr/>
            </p:nvGrpSpPr>
            <p:grpSpPr>
              <a:xfrm>
                <a:off x="5456560" y="3368629"/>
                <a:ext cx="37870" cy="32451"/>
                <a:chOff x="5456560" y="3368629"/>
                <a:chExt cx="37870" cy="32451"/>
              </a:xfrm>
            </p:grpSpPr>
            <p:sp>
              <p:nvSpPr>
                <p:cNvPr id="5362" name="Google Shape;5362;p6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3" name="Google Shape;5363;p6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4" name="Google Shape;5364;p66"/>
              <p:cNvGrpSpPr/>
              <p:nvPr/>
            </p:nvGrpSpPr>
            <p:grpSpPr>
              <a:xfrm>
                <a:off x="4755749" y="3501516"/>
                <a:ext cx="46246" cy="39608"/>
                <a:chOff x="4755749" y="3501516"/>
                <a:chExt cx="46246" cy="39608"/>
              </a:xfrm>
            </p:grpSpPr>
            <p:sp>
              <p:nvSpPr>
                <p:cNvPr id="5365" name="Google Shape;5365;p6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6" name="Google Shape;5366;p6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67" name="Google Shape;5367;p66"/>
              <p:cNvGrpSpPr/>
              <p:nvPr/>
            </p:nvGrpSpPr>
            <p:grpSpPr>
              <a:xfrm>
                <a:off x="4681346" y="3485582"/>
                <a:ext cx="37783" cy="32427"/>
                <a:chOff x="4681346" y="3485582"/>
                <a:chExt cx="37783" cy="32427"/>
              </a:xfrm>
            </p:grpSpPr>
            <p:sp>
              <p:nvSpPr>
                <p:cNvPr id="5368" name="Google Shape;5368;p6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9" name="Google Shape;5369;p6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0" name="Google Shape;5370;p66"/>
              <p:cNvGrpSpPr/>
              <p:nvPr/>
            </p:nvGrpSpPr>
            <p:grpSpPr>
              <a:xfrm>
                <a:off x="4767067" y="3291088"/>
                <a:ext cx="37878" cy="32451"/>
                <a:chOff x="4767067" y="3291088"/>
                <a:chExt cx="37878" cy="32451"/>
              </a:xfrm>
            </p:grpSpPr>
            <p:sp>
              <p:nvSpPr>
                <p:cNvPr id="5371" name="Google Shape;5371;p6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2" name="Google Shape;5372;p6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3" name="Google Shape;5373;p66"/>
              <p:cNvGrpSpPr/>
              <p:nvPr/>
            </p:nvGrpSpPr>
            <p:grpSpPr>
              <a:xfrm>
                <a:off x="4687819" y="3405539"/>
                <a:ext cx="37776" cy="32451"/>
                <a:chOff x="4687819" y="3405539"/>
                <a:chExt cx="37776" cy="32451"/>
              </a:xfrm>
            </p:grpSpPr>
            <p:sp>
              <p:nvSpPr>
                <p:cNvPr id="5374" name="Google Shape;5374;p6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5" name="Google Shape;5375;p6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6" name="Google Shape;5376;p66"/>
              <p:cNvGrpSpPr/>
              <p:nvPr/>
            </p:nvGrpSpPr>
            <p:grpSpPr>
              <a:xfrm>
                <a:off x="4923101" y="3444809"/>
                <a:ext cx="52813" cy="45318"/>
                <a:chOff x="4923101" y="3444809"/>
                <a:chExt cx="52813" cy="45318"/>
              </a:xfrm>
            </p:grpSpPr>
            <p:sp>
              <p:nvSpPr>
                <p:cNvPr id="5377" name="Google Shape;5377;p6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8" name="Google Shape;5378;p6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79" name="Google Shape;5379;p66"/>
              <p:cNvGrpSpPr/>
              <p:nvPr/>
            </p:nvGrpSpPr>
            <p:grpSpPr>
              <a:xfrm>
                <a:off x="4846040" y="3654750"/>
                <a:ext cx="31405" cy="26993"/>
                <a:chOff x="4846040" y="3654750"/>
                <a:chExt cx="31405" cy="26993"/>
              </a:xfrm>
            </p:grpSpPr>
            <p:sp>
              <p:nvSpPr>
                <p:cNvPr id="5380" name="Google Shape;5380;p6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1" name="Google Shape;5381;p6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2" name="Google Shape;5382;p66"/>
              <p:cNvGrpSpPr/>
              <p:nvPr/>
            </p:nvGrpSpPr>
            <p:grpSpPr>
              <a:xfrm>
                <a:off x="4925673" y="3691700"/>
                <a:ext cx="40253" cy="34472"/>
                <a:chOff x="4925673" y="3691700"/>
                <a:chExt cx="40253" cy="34472"/>
              </a:xfrm>
            </p:grpSpPr>
            <p:sp>
              <p:nvSpPr>
                <p:cNvPr id="5383" name="Google Shape;5383;p6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4" name="Google Shape;5384;p6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5" name="Google Shape;5385;p66"/>
              <p:cNvGrpSpPr/>
              <p:nvPr/>
            </p:nvGrpSpPr>
            <p:grpSpPr>
              <a:xfrm>
                <a:off x="4894653" y="3740848"/>
                <a:ext cx="31405" cy="26906"/>
                <a:chOff x="4894653" y="3740848"/>
                <a:chExt cx="31405" cy="26906"/>
              </a:xfrm>
            </p:grpSpPr>
            <p:sp>
              <p:nvSpPr>
                <p:cNvPr id="5386" name="Google Shape;5386;p6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7" name="Google Shape;5387;p6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88" name="Google Shape;5388;p66"/>
              <p:cNvGrpSpPr/>
              <p:nvPr/>
            </p:nvGrpSpPr>
            <p:grpSpPr>
              <a:xfrm>
                <a:off x="4962300" y="3696348"/>
                <a:ext cx="38255" cy="32773"/>
                <a:chOff x="4962300" y="3696348"/>
                <a:chExt cx="38255" cy="32773"/>
              </a:xfrm>
            </p:grpSpPr>
            <p:sp>
              <p:nvSpPr>
                <p:cNvPr id="5389" name="Google Shape;5389;p6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0" name="Google Shape;5390;p6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1" name="Google Shape;5391;p66"/>
              <p:cNvGrpSpPr/>
              <p:nvPr/>
            </p:nvGrpSpPr>
            <p:grpSpPr>
              <a:xfrm>
                <a:off x="4980185" y="3743349"/>
                <a:ext cx="31499" cy="26969"/>
                <a:chOff x="4980185" y="3743349"/>
                <a:chExt cx="31499" cy="26969"/>
              </a:xfrm>
            </p:grpSpPr>
            <p:sp>
              <p:nvSpPr>
                <p:cNvPr id="5392" name="Google Shape;5392;p6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3" name="Google Shape;5393;p6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4" name="Google Shape;5394;p66"/>
              <p:cNvGrpSpPr/>
              <p:nvPr/>
            </p:nvGrpSpPr>
            <p:grpSpPr>
              <a:xfrm>
                <a:off x="5013768" y="3734312"/>
                <a:ext cx="31499" cy="26969"/>
                <a:chOff x="5013768" y="3734312"/>
                <a:chExt cx="31499" cy="26969"/>
              </a:xfrm>
            </p:grpSpPr>
            <p:sp>
              <p:nvSpPr>
                <p:cNvPr id="5395" name="Google Shape;5395;p6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6" name="Google Shape;5396;p6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397" name="Google Shape;5397;p66"/>
              <p:cNvGrpSpPr/>
              <p:nvPr/>
            </p:nvGrpSpPr>
            <p:grpSpPr>
              <a:xfrm>
                <a:off x="5036703" y="3764545"/>
                <a:ext cx="31499" cy="26898"/>
                <a:chOff x="5036703" y="3764545"/>
                <a:chExt cx="31499" cy="26898"/>
              </a:xfrm>
            </p:grpSpPr>
            <p:sp>
              <p:nvSpPr>
                <p:cNvPr id="5398" name="Google Shape;5398;p6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9" name="Google Shape;5399;p6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0" name="Google Shape;5400;p66"/>
              <p:cNvGrpSpPr/>
              <p:nvPr/>
            </p:nvGrpSpPr>
            <p:grpSpPr>
              <a:xfrm>
                <a:off x="4953546" y="3768352"/>
                <a:ext cx="31405" cy="26898"/>
                <a:chOff x="4953546" y="3768352"/>
                <a:chExt cx="31405" cy="26898"/>
              </a:xfrm>
            </p:grpSpPr>
            <p:sp>
              <p:nvSpPr>
                <p:cNvPr id="5401" name="Google Shape;5401;p6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2" name="Google Shape;5402;p6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3" name="Google Shape;5403;p66"/>
              <p:cNvGrpSpPr/>
              <p:nvPr/>
            </p:nvGrpSpPr>
            <p:grpSpPr>
              <a:xfrm>
                <a:off x="4964770" y="3814016"/>
                <a:ext cx="31499" cy="26993"/>
                <a:chOff x="4964770" y="3814016"/>
                <a:chExt cx="31499" cy="26993"/>
              </a:xfrm>
            </p:grpSpPr>
            <p:sp>
              <p:nvSpPr>
                <p:cNvPr id="5404" name="Google Shape;5404;p6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5" name="Google Shape;5405;p6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6" name="Google Shape;5406;p66"/>
              <p:cNvGrpSpPr/>
              <p:nvPr/>
            </p:nvGrpSpPr>
            <p:grpSpPr>
              <a:xfrm>
                <a:off x="4923290" y="3800504"/>
                <a:ext cx="31468" cy="26898"/>
                <a:chOff x="4923290" y="3800504"/>
                <a:chExt cx="31468" cy="26898"/>
              </a:xfrm>
            </p:grpSpPr>
            <p:sp>
              <p:nvSpPr>
                <p:cNvPr id="5407" name="Google Shape;5407;p6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8" name="Google Shape;5408;p6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09" name="Google Shape;5409;p66"/>
              <p:cNvGrpSpPr/>
              <p:nvPr/>
            </p:nvGrpSpPr>
            <p:grpSpPr>
              <a:xfrm>
                <a:off x="5108534" y="3650943"/>
                <a:ext cx="31405" cy="26993"/>
                <a:chOff x="5108534" y="3650943"/>
                <a:chExt cx="31405" cy="26993"/>
              </a:xfrm>
            </p:grpSpPr>
            <p:sp>
              <p:nvSpPr>
                <p:cNvPr id="5410" name="Google Shape;5410;p6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1" name="Google Shape;5411;p6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2" name="Google Shape;5412;p66"/>
              <p:cNvGrpSpPr/>
              <p:nvPr/>
            </p:nvGrpSpPr>
            <p:grpSpPr>
              <a:xfrm>
                <a:off x="5119380" y="3760739"/>
                <a:ext cx="31499" cy="26993"/>
                <a:chOff x="5119380" y="3760739"/>
                <a:chExt cx="31499" cy="26993"/>
              </a:xfrm>
            </p:grpSpPr>
            <p:sp>
              <p:nvSpPr>
                <p:cNvPr id="5413" name="Google Shape;5413;p6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4" name="Google Shape;5414;p6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5" name="Google Shape;5415;p66"/>
              <p:cNvGrpSpPr/>
              <p:nvPr/>
            </p:nvGrpSpPr>
            <p:grpSpPr>
              <a:xfrm>
                <a:off x="5119380" y="3788235"/>
                <a:ext cx="31499" cy="26993"/>
                <a:chOff x="5119380" y="3788235"/>
                <a:chExt cx="31499" cy="26993"/>
              </a:xfrm>
            </p:grpSpPr>
            <p:sp>
              <p:nvSpPr>
                <p:cNvPr id="5416" name="Google Shape;5416;p6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7" name="Google Shape;5417;p6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18" name="Google Shape;5418;p66"/>
              <p:cNvGrpSpPr/>
              <p:nvPr/>
            </p:nvGrpSpPr>
            <p:grpSpPr>
              <a:xfrm>
                <a:off x="5158005" y="3875284"/>
                <a:ext cx="31405" cy="27001"/>
                <a:chOff x="5158005" y="3875284"/>
                <a:chExt cx="31405" cy="27001"/>
              </a:xfrm>
            </p:grpSpPr>
            <p:sp>
              <p:nvSpPr>
                <p:cNvPr id="5419" name="Google Shape;5419;p6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0" name="Google Shape;5420;p6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1" name="Google Shape;5421;p66"/>
              <p:cNvGrpSpPr/>
              <p:nvPr/>
            </p:nvGrpSpPr>
            <p:grpSpPr>
              <a:xfrm>
                <a:off x="5233163" y="3764545"/>
                <a:ext cx="31499" cy="26898"/>
                <a:chOff x="5233163" y="3764545"/>
                <a:chExt cx="31499" cy="26898"/>
              </a:xfrm>
            </p:grpSpPr>
            <p:sp>
              <p:nvSpPr>
                <p:cNvPr id="5422" name="Google Shape;5422;p6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3" name="Google Shape;5423;p6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4" name="Google Shape;5424;p66"/>
              <p:cNvGrpSpPr/>
              <p:nvPr/>
            </p:nvGrpSpPr>
            <p:grpSpPr>
              <a:xfrm>
                <a:off x="5276168" y="3805545"/>
                <a:ext cx="31499" cy="26906"/>
                <a:chOff x="5276168" y="3805545"/>
                <a:chExt cx="31499" cy="26906"/>
              </a:xfrm>
            </p:grpSpPr>
            <p:sp>
              <p:nvSpPr>
                <p:cNvPr id="5425" name="Google Shape;5425;p6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6" name="Google Shape;5426;p6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27" name="Google Shape;5427;p66"/>
              <p:cNvGrpSpPr/>
              <p:nvPr/>
            </p:nvGrpSpPr>
            <p:grpSpPr>
              <a:xfrm>
                <a:off x="5294053" y="3851933"/>
                <a:ext cx="31405" cy="26945"/>
                <a:chOff x="5294053" y="3851933"/>
                <a:chExt cx="31405" cy="26945"/>
              </a:xfrm>
            </p:grpSpPr>
            <p:sp>
              <p:nvSpPr>
                <p:cNvPr id="5428" name="Google Shape;5428;p6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9" name="Google Shape;5429;p6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0" name="Google Shape;5430;p66"/>
              <p:cNvGrpSpPr/>
              <p:nvPr/>
            </p:nvGrpSpPr>
            <p:grpSpPr>
              <a:xfrm>
                <a:off x="5341723" y="3851902"/>
                <a:ext cx="31405" cy="26977"/>
                <a:chOff x="5341723" y="3851902"/>
                <a:chExt cx="31405" cy="26977"/>
              </a:xfrm>
            </p:grpSpPr>
            <p:sp>
              <p:nvSpPr>
                <p:cNvPr id="5431" name="Google Shape;5431;p6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2" name="Google Shape;5432;p6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3" name="Google Shape;5433;p66"/>
              <p:cNvGrpSpPr/>
              <p:nvPr/>
            </p:nvGrpSpPr>
            <p:grpSpPr>
              <a:xfrm>
                <a:off x="5054871" y="3507855"/>
                <a:ext cx="31405" cy="26993"/>
                <a:chOff x="5054871" y="3507855"/>
                <a:chExt cx="31405" cy="26993"/>
              </a:xfrm>
            </p:grpSpPr>
            <p:sp>
              <p:nvSpPr>
                <p:cNvPr id="5434" name="Google Shape;5434;p6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5" name="Google Shape;5435;p6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6" name="Google Shape;5436;p66"/>
              <p:cNvGrpSpPr/>
              <p:nvPr/>
            </p:nvGrpSpPr>
            <p:grpSpPr>
              <a:xfrm>
                <a:off x="4876579" y="3675325"/>
                <a:ext cx="31405" cy="26969"/>
                <a:chOff x="4876579" y="3675325"/>
                <a:chExt cx="31405" cy="26969"/>
              </a:xfrm>
            </p:grpSpPr>
            <p:sp>
              <p:nvSpPr>
                <p:cNvPr id="5437" name="Google Shape;5437;p6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8" name="Google Shape;5438;p6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39" name="Google Shape;5439;p66"/>
              <p:cNvGrpSpPr/>
              <p:nvPr/>
            </p:nvGrpSpPr>
            <p:grpSpPr>
              <a:xfrm>
                <a:off x="4842233" y="3688333"/>
                <a:ext cx="31405" cy="26993"/>
                <a:chOff x="4842233" y="3688333"/>
                <a:chExt cx="31405" cy="26993"/>
              </a:xfrm>
            </p:grpSpPr>
            <p:sp>
              <p:nvSpPr>
                <p:cNvPr id="5440" name="Google Shape;5440;p6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1" name="Google Shape;5441;p6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42" name="Google Shape;5442;p66"/>
              <p:cNvGrpSpPr/>
              <p:nvPr/>
            </p:nvGrpSpPr>
            <p:grpSpPr>
              <a:xfrm>
                <a:off x="5187876" y="3608032"/>
                <a:ext cx="31405" cy="27001"/>
                <a:chOff x="5187876" y="3608032"/>
                <a:chExt cx="31405" cy="27001"/>
              </a:xfrm>
            </p:grpSpPr>
            <p:sp>
              <p:nvSpPr>
                <p:cNvPr id="5443" name="Google Shape;5443;p6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4" name="Google Shape;5444;p6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45" name="Google Shape;5445;p6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6" name="Google Shape;5446;p6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47" name="Google Shape;5447;p66"/>
              <p:cNvGrpSpPr/>
              <p:nvPr/>
            </p:nvGrpSpPr>
            <p:grpSpPr>
              <a:xfrm>
                <a:off x="5269224" y="3304167"/>
                <a:ext cx="40253" cy="34402"/>
                <a:chOff x="5269224" y="3304167"/>
                <a:chExt cx="40253" cy="34402"/>
              </a:xfrm>
            </p:grpSpPr>
            <p:sp>
              <p:nvSpPr>
                <p:cNvPr id="5448" name="Google Shape;5448;p6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9" name="Google Shape;5449;p6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0" name="Google Shape;5450;p66"/>
              <p:cNvGrpSpPr/>
              <p:nvPr/>
            </p:nvGrpSpPr>
            <p:grpSpPr>
              <a:xfrm>
                <a:off x="5327354" y="3476615"/>
                <a:ext cx="49864" cy="42723"/>
                <a:chOff x="5327354" y="3476615"/>
                <a:chExt cx="49864" cy="42723"/>
              </a:xfrm>
            </p:grpSpPr>
            <p:sp>
              <p:nvSpPr>
                <p:cNvPr id="5451" name="Google Shape;5451;p6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2" name="Google Shape;5452;p6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53" name="Google Shape;5453;p6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4" name="Google Shape;5454;p6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55" name="Google Shape;5455;p66"/>
              <p:cNvGrpSpPr/>
              <p:nvPr/>
            </p:nvGrpSpPr>
            <p:grpSpPr>
              <a:xfrm>
                <a:off x="5341723" y="3775957"/>
                <a:ext cx="31405" cy="26898"/>
                <a:chOff x="5341723" y="3775957"/>
                <a:chExt cx="31405" cy="26898"/>
              </a:xfrm>
            </p:grpSpPr>
            <p:sp>
              <p:nvSpPr>
                <p:cNvPr id="5456" name="Google Shape;5456;p6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7" name="Google Shape;5457;p6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58" name="Google Shape;5458;p66"/>
              <p:cNvGrpSpPr/>
              <p:nvPr/>
            </p:nvGrpSpPr>
            <p:grpSpPr>
              <a:xfrm>
                <a:off x="5439053" y="3699274"/>
                <a:ext cx="31405" cy="26898"/>
                <a:chOff x="5439053" y="3699274"/>
                <a:chExt cx="31405" cy="26898"/>
              </a:xfrm>
            </p:grpSpPr>
            <p:sp>
              <p:nvSpPr>
                <p:cNvPr id="5459" name="Google Shape;5459;p6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0" name="Google Shape;5460;p6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1" name="Google Shape;5461;p66"/>
              <p:cNvGrpSpPr/>
              <p:nvPr/>
            </p:nvGrpSpPr>
            <p:grpSpPr>
              <a:xfrm>
                <a:off x="5412414" y="3622307"/>
                <a:ext cx="31499" cy="26993"/>
                <a:chOff x="5412414" y="3622307"/>
                <a:chExt cx="31499" cy="26993"/>
              </a:xfrm>
            </p:grpSpPr>
            <p:sp>
              <p:nvSpPr>
                <p:cNvPr id="5462" name="Google Shape;5462;p6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3" name="Google Shape;5463;p6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4" name="Google Shape;5464;p66"/>
              <p:cNvGrpSpPr/>
              <p:nvPr/>
            </p:nvGrpSpPr>
            <p:grpSpPr>
              <a:xfrm>
                <a:off x="5476254" y="3473949"/>
                <a:ext cx="26835" cy="26930"/>
                <a:chOff x="5476254" y="3473949"/>
                <a:chExt cx="26835" cy="26930"/>
              </a:xfrm>
            </p:grpSpPr>
            <p:sp>
              <p:nvSpPr>
                <p:cNvPr id="5465" name="Google Shape;5465;p6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6" name="Google Shape;5466;p6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7" name="Google Shape;5467;p66"/>
              <p:cNvGrpSpPr/>
              <p:nvPr/>
            </p:nvGrpSpPr>
            <p:grpSpPr>
              <a:xfrm>
                <a:off x="5564547" y="3481594"/>
                <a:ext cx="31397" cy="26898"/>
                <a:chOff x="5564547" y="3481594"/>
                <a:chExt cx="31397" cy="26898"/>
              </a:xfrm>
            </p:grpSpPr>
            <p:sp>
              <p:nvSpPr>
                <p:cNvPr id="5468" name="Google Shape;5468;p6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9" name="Google Shape;5469;p6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0" name="Google Shape;5470;p66"/>
              <p:cNvGrpSpPr/>
              <p:nvPr/>
            </p:nvGrpSpPr>
            <p:grpSpPr>
              <a:xfrm>
                <a:off x="5534101" y="3470174"/>
                <a:ext cx="31397" cy="26906"/>
                <a:chOff x="5534101" y="3470174"/>
                <a:chExt cx="31397" cy="26906"/>
              </a:xfrm>
            </p:grpSpPr>
            <p:sp>
              <p:nvSpPr>
                <p:cNvPr id="5471" name="Google Shape;5471;p6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2" name="Google Shape;5472;p6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3" name="Google Shape;5473;p66"/>
              <p:cNvGrpSpPr/>
              <p:nvPr/>
            </p:nvGrpSpPr>
            <p:grpSpPr>
              <a:xfrm>
                <a:off x="5610879" y="3314486"/>
                <a:ext cx="31499" cy="26938"/>
                <a:chOff x="5610879" y="3314486"/>
                <a:chExt cx="31499" cy="26938"/>
              </a:xfrm>
            </p:grpSpPr>
            <p:sp>
              <p:nvSpPr>
                <p:cNvPr id="5474" name="Google Shape;5474;p6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5" name="Google Shape;5475;p6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6" name="Google Shape;5476;p66"/>
              <p:cNvGrpSpPr/>
              <p:nvPr/>
            </p:nvGrpSpPr>
            <p:grpSpPr>
              <a:xfrm>
                <a:off x="4834525" y="3501382"/>
                <a:ext cx="31499" cy="26898"/>
                <a:chOff x="4834525" y="3501382"/>
                <a:chExt cx="31499" cy="26898"/>
              </a:xfrm>
            </p:grpSpPr>
            <p:sp>
              <p:nvSpPr>
                <p:cNvPr id="5477" name="Google Shape;5477;p6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8" name="Google Shape;5478;p6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79" name="Google Shape;5479;p66"/>
              <p:cNvGrpSpPr/>
              <p:nvPr/>
            </p:nvGrpSpPr>
            <p:grpSpPr>
              <a:xfrm>
                <a:off x="4898460" y="3580158"/>
                <a:ext cx="31405" cy="26898"/>
                <a:chOff x="4898460" y="3580158"/>
                <a:chExt cx="31405" cy="26898"/>
              </a:xfrm>
            </p:grpSpPr>
            <p:sp>
              <p:nvSpPr>
                <p:cNvPr id="5480" name="Google Shape;5480;p6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1" name="Google Shape;5481;p6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2" name="Google Shape;5482;p66"/>
              <p:cNvGrpSpPr/>
              <p:nvPr/>
            </p:nvGrpSpPr>
            <p:grpSpPr>
              <a:xfrm>
                <a:off x="4882667" y="3608032"/>
                <a:ext cx="31499" cy="27001"/>
                <a:chOff x="4882667" y="3608032"/>
                <a:chExt cx="31499" cy="27001"/>
              </a:xfrm>
            </p:grpSpPr>
            <p:sp>
              <p:nvSpPr>
                <p:cNvPr id="5483" name="Google Shape;5483;p6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4" name="Google Shape;5484;p6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5" name="Google Shape;5485;p66"/>
              <p:cNvGrpSpPr/>
              <p:nvPr/>
            </p:nvGrpSpPr>
            <p:grpSpPr>
              <a:xfrm>
                <a:off x="4843373" y="3631407"/>
                <a:ext cx="16273" cy="16186"/>
                <a:chOff x="4843373" y="3631407"/>
                <a:chExt cx="16273" cy="16186"/>
              </a:xfrm>
            </p:grpSpPr>
            <p:sp>
              <p:nvSpPr>
                <p:cNvPr id="5486" name="Google Shape;5486;p6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7" name="Google Shape;5487;p6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88" name="Google Shape;5488;p66"/>
              <p:cNvGrpSpPr/>
              <p:nvPr/>
            </p:nvGrpSpPr>
            <p:grpSpPr>
              <a:xfrm>
                <a:off x="4727773" y="3591578"/>
                <a:ext cx="31499" cy="26898"/>
                <a:chOff x="4727773" y="3591578"/>
                <a:chExt cx="31499" cy="26898"/>
              </a:xfrm>
            </p:grpSpPr>
            <p:sp>
              <p:nvSpPr>
                <p:cNvPr id="5489" name="Google Shape;5489;p6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0" name="Google Shape;5490;p6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91" name="Google Shape;5491;p6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2" name="Google Shape;5492;p6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93" name="Google Shape;5493;p66"/>
              <p:cNvGrpSpPr/>
              <p:nvPr/>
            </p:nvGrpSpPr>
            <p:grpSpPr>
              <a:xfrm>
                <a:off x="4609421" y="3577398"/>
                <a:ext cx="31499" cy="27001"/>
                <a:chOff x="4609421" y="3577398"/>
                <a:chExt cx="31499" cy="27001"/>
              </a:xfrm>
            </p:grpSpPr>
            <p:sp>
              <p:nvSpPr>
                <p:cNvPr id="5494" name="Google Shape;5494;p6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5" name="Google Shape;5495;p6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6" name="Google Shape;5496;p66"/>
              <p:cNvGrpSpPr/>
              <p:nvPr/>
            </p:nvGrpSpPr>
            <p:grpSpPr>
              <a:xfrm>
                <a:off x="4649289" y="3577398"/>
                <a:ext cx="31499" cy="27001"/>
                <a:chOff x="4649289" y="3577398"/>
                <a:chExt cx="31499" cy="27001"/>
              </a:xfrm>
            </p:grpSpPr>
            <p:sp>
              <p:nvSpPr>
                <p:cNvPr id="5497" name="Google Shape;5497;p6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8" name="Google Shape;5498;p6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99" name="Google Shape;5499;p66"/>
              <p:cNvGrpSpPr/>
              <p:nvPr/>
            </p:nvGrpSpPr>
            <p:grpSpPr>
              <a:xfrm>
                <a:off x="4605614" y="3639523"/>
                <a:ext cx="31499" cy="26906"/>
                <a:chOff x="4605614" y="3639523"/>
                <a:chExt cx="31499" cy="26906"/>
              </a:xfrm>
            </p:grpSpPr>
            <p:sp>
              <p:nvSpPr>
                <p:cNvPr id="5500" name="Google Shape;5500;p6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1" name="Google Shape;5501;p6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2" name="Google Shape;5502;p66"/>
              <p:cNvGrpSpPr/>
              <p:nvPr/>
            </p:nvGrpSpPr>
            <p:grpSpPr>
              <a:xfrm>
                <a:off x="4785149" y="3618846"/>
                <a:ext cx="26930" cy="26843"/>
                <a:chOff x="4785149" y="3618846"/>
                <a:chExt cx="26930" cy="26843"/>
              </a:xfrm>
            </p:grpSpPr>
            <p:sp>
              <p:nvSpPr>
                <p:cNvPr id="5503" name="Google Shape;5503;p6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4" name="Google Shape;5504;p6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5" name="Google Shape;5505;p66"/>
              <p:cNvGrpSpPr/>
              <p:nvPr/>
            </p:nvGrpSpPr>
            <p:grpSpPr>
              <a:xfrm>
                <a:off x="4810167" y="3601567"/>
                <a:ext cx="31405" cy="26898"/>
                <a:chOff x="4810167" y="3601567"/>
                <a:chExt cx="31405" cy="26898"/>
              </a:xfrm>
            </p:grpSpPr>
            <p:sp>
              <p:nvSpPr>
                <p:cNvPr id="5506" name="Google Shape;5506;p6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7" name="Google Shape;5507;p6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08" name="Google Shape;5508;p66"/>
              <p:cNvGrpSpPr/>
              <p:nvPr/>
            </p:nvGrpSpPr>
            <p:grpSpPr>
              <a:xfrm>
                <a:off x="4831002" y="3373230"/>
                <a:ext cx="31405" cy="26898"/>
                <a:chOff x="4831002" y="3373230"/>
                <a:chExt cx="31405" cy="26898"/>
              </a:xfrm>
            </p:grpSpPr>
            <p:sp>
              <p:nvSpPr>
                <p:cNvPr id="5509" name="Google Shape;5509;p6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0" name="Google Shape;5510;p6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1" name="Google Shape;5511;p66"/>
              <p:cNvGrpSpPr/>
              <p:nvPr/>
            </p:nvGrpSpPr>
            <p:grpSpPr>
              <a:xfrm>
                <a:off x="4719311" y="3355054"/>
                <a:ext cx="31499" cy="27001"/>
                <a:chOff x="4719311" y="3355054"/>
                <a:chExt cx="31499" cy="27001"/>
              </a:xfrm>
            </p:grpSpPr>
            <p:sp>
              <p:nvSpPr>
                <p:cNvPr id="5512" name="Google Shape;5512;p6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3" name="Google Shape;5513;p6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4" name="Google Shape;5514;p66"/>
              <p:cNvGrpSpPr/>
              <p:nvPr/>
            </p:nvGrpSpPr>
            <p:grpSpPr>
              <a:xfrm>
                <a:off x="4798755" y="3450260"/>
                <a:ext cx="26930" cy="26930"/>
                <a:chOff x="4798755" y="3450260"/>
                <a:chExt cx="26930" cy="26930"/>
              </a:xfrm>
            </p:grpSpPr>
            <p:sp>
              <p:nvSpPr>
                <p:cNvPr id="5515" name="Google Shape;5515;p6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6" name="Google Shape;5516;p6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7" name="Google Shape;5517;p66"/>
              <p:cNvGrpSpPr/>
              <p:nvPr/>
            </p:nvGrpSpPr>
            <p:grpSpPr>
              <a:xfrm>
                <a:off x="4645576" y="3467555"/>
                <a:ext cx="31405" cy="26953"/>
                <a:chOff x="4645576" y="3467555"/>
                <a:chExt cx="31405" cy="26953"/>
              </a:xfrm>
            </p:grpSpPr>
            <p:sp>
              <p:nvSpPr>
                <p:cNvPr id="5518" name="Google Shape;5518;p6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9" name="Google Shape;5519;p6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0" name="Google Shape;5520;p66"/>
              <p:cNvGrpSpPr/>
              <p:nvPr/>
            </p:nvGrpSpPr>
            <p:grpSpPr>
              <a:xfrm>
                <a:off x="4687631" y="3583965"/>
                <a:ext cx="31499" cy="26898"/>
                <a:chOff x="4687631" y="3583965"/>
                <a:chExt cx="31499" cy="26898"/>
              </a:xfrm>
            </p:grpSpPr>
            <p:sp>
              <p:nvSpPr>
                <p:cNvPr id="5521" name="Google Shape;5521;p6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2" name="Google Shape;5522;p6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3" name="Google Shape;5523;p66"/>
              <p:cNvGrpSpPr/>
              <p:nvPr/>
            </p:nvGrpSpPr>
            <p:grpSpPr>
              <a:xfrm>
                <a:off x="4719311" y="3471314"/>
                <a:ext cx="31499" cy="27001"/>
                <a:chOff x="4719311" y="3471314"/>
                <a:chExt cx="31499" cy="27001"/>
              </a:xfrm>
            </p:grpSpPr>
            <p:sp>
              <p:nvSpPr>
                <p:cNvPr id="5524" name="Google Shape;5524;p6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5" name="Google Shape;5525;p6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6" name="Google Shape;5526;p66"/>
              <p:cNvGrpSpPr/>
              <p:nvPr/>
            </p:nvGrpSpPr>
            <p:grpSpPr>
              <a:xfrm>
                <a:off x="4719311" y="3434404"/>
                <a:ext cx="31499" cy="26898"/>
                <a:chOff x="4719311" y="3434404"/>
                <a:chExt cx="31499" cy="26898"/>
              </a:xfrm>
            </p:grpSpPr>
            <p:sp>
              <p:nvSpPr>
                <p:cNvPr id="5527" name="Google Shape;5527;p6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8" name="Google Shape;5528;p6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29" name="Google Shape;5529;p66"/>
              <p:cNvGrpSpPr/>
              <p:nvPr/>
            </p:nvGrpSpPr>
            <p:grpSpPr>
              <a:xfrm>
                <a:off x="4768876" y="3401772"/>
                <a:ext cx="31499" cy="26898"/>
                <a:chOff x="4768876" y="3401772"/>
                <a:chExt cx="31499" cy="26898"/>
              </a:xfrm>
            </p:grpSpPr>
            <p:sp>
              <p:nvSpPr>
                <p:cNvPr id="5530" name="Google Shape;5530;p6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1" name="Google Shape;5531;p6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2" name="Google Shape;5532;p66"/>
              <p:cNvGrpSpPr/>
              <p:nvPr/>
            </p:nvGrpSpPr>
            <p:grpSpPr>
              <a:xfrm>
                <a:off x="4762214" y="3471377"/>
                <a:ext cx="26938" cy="26938"/>
                <a:chOff x="4762214" y="3471377"/>
                <a:chExt cx="26938" cy="26938"/>
              </a:xfrm>
            </p:grpSpPr>
            <p:sp>
              <p:nvSpPr>
                <p:cNvPr id="5533" name="Google Shape;5533;p6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4" name="Google Shape;5534;p6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5" name="Google Shape;5535;p66"/>
              <p:cNvGrpSpPr/>
              <p:nvPr/>
            </p:nvGrpSpPr>
            <p:grpSpPr>
              <a:xfrm>
                <a:off x="4790473" y="3344782"/>
                <a:ext cx="31405" cy="26898"/>
                <a:chOff x="4790473" y="3344782"/>
                <a:chExt cx="31405" cy="26898"/>
              </a:xfrm>
            </p:grpSpPr>
            <p:sp>
              <p:nvSpPr>
                <p:cNvPr id="5536" name="Google Shape;5536;p6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7" name="Google Shape;5537;p6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38" name="Google Shape;5538;p66"/>
              <p:cNvGrpSpPr/>
              <p:nvPr/>
            </p:nvGrpSpPr>
            <p:grpSpPr>
              <a:xfrm>
                <a:off x="4823774" y="3950733"/>
                <a:ext cx="37398" cy="32034"/>
                <a:chOff x="4823774" y="3950733"/>
                <a:chExt cx="37398" cy="32034"/>
              </a:xfrm>
            </p:grpSpPr>
            <p:sp>
              <p:nvSpPr>
                <p:cNvPr id="5539" name="Google Shape;5539;p6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0" name="Google Shape;5540;p6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1" name="Google Shape;5541;p66"/>
              <p:cNvGrpSpPr/>
              <p:nvPr/>
            </p:nvGrpSpPr>
            <p:grpSpPr>
              <a:xfrm>
                <a:off x="4823396" y="4110566"/>
                <a:ext cx="31405" cy="26906"/>
                <a:chOff x="4823396" y="4110566"/>
                <a:chExt cx="31405" cy="26906"/>
              </a:xfrm>
            </p:grpSpPr>
            <p:sp>
              <p:nvSpPr>
                <p:cNvPr id="5542" name="Google Shape;5542;p6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3" name="Google Shape;5543;p6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4" name="Google Shape;5544;p66"/>
              <p:cNvGrpSpPr/>
              <p:nvPr/>
            </p:nvGrpSpPr>
            <p:grpSpPr>
              <a:xfrm>
                <a:off x="4838332" y="3821150"/>
                <a:ext cx="31499" cy="26898"/>
                <a:chOff x="4838332" y="3821150"/>
                <a:chExt cx="31499" cy="26898"/>
              </a:xfrm>
            </p:grpSpPr>
            <p:sp>
              <p:nvSpPr>
                <p:cNvPr id="5545" name="Google Shape;5545;p6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6" name="Google Shape;5546;p6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47" name="Google Shape;5547;p66"/>
              <p:cNvGrpSpPr/>
              <p:nvPr/>
            </p:nvGrpSpPr>
            <p:grpSpPr>
              <a:xfrm>
                <a:off x="4661275" y="3815007"/>
                <a:ext cx="36824" cy="31523"/>
                <a:chOff x="4661275" y="3815007"/>
                <a:chExt cx="36824" cy="31523"/>
              </a:xfrm>
            </p:grpSpPr>
            <p:sp>
              <p:nvSpPr>
                <p:cNvPr id="5548" name="Google Shape;5548;p6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9" name="Google Shape;5549;p6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0" name="Google Shape;5550;p66"/>
              <p:cNvGrpSpPr/>
              <p:nvPr/>
            </p:nvGrpSpPr>
            <p:grpSpPr>
              <a:xfrm>
                <a:off x="4558998" y="3851037"/>
                <a:ext cx="33591" cy="28699"/>
                <a:chOff x="4558998" y="3851037"/>
                <a:chExt cx="33591" cy="28699"/>
              </a:xfrm>
            </p:grpSpPr>
            <p:sp>
              <p:nvSpPr>
                <p:cNvPr id="5551" name="Google Shape;5551;p6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2" name="Google Shape;5552;p6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3" name="Google Shape;5553;p66"/>
              <p:cNvGrpSpPr/>
              <p:nvPr/>
            </p:nvGrpSpPr>
            <p:grpSpPr>
              <a:xfrm>
                <a:off x="4696762" y="3638587"/>
                <a:ext cx="33591" cy="28794"/>
                <a:chOff x="4696762" y="3638587"/>
                <a:chExt cx="33591" cy="28794"/>
              </a:xfrm>
            </p:grpSpPr>
            <p:sp>
              <p:nvSpPr>
                <p:cNvPr id="5554" name="Google Shape;5554;p6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5" name="Google Shape;5555;p6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6" name="Google Shape;5556;p66"/>
              <p:cNvGrpSpPr/>
              <p:nvPr/>
            </p:nvGrpSpPr>
            <p:grpSpPr>
              <a:xfrm>
                <a:off x="4929479" y="3939140"/>
                <a:ext cx="33497" cy="28692"/>
                <a:chOff x="4929479" y="3939140"/>
                <a:chExt cx="33497" cy="28692"/>
              </a:xfrm>
            </p:grpSpPr>
            <p:sp>
              <p:nvSpPr>
                <p:cNvPr id="5557" name="Google Shape;5557;p6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8" name="Google Shape;5558;p6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59" name="Google Shape;5559;p66"/>
              <p:cNvGrpSpPr/>
              <p:nvPr/>
            </p:nvGrpSpPr>
            <p:grpSpPr>
              <a:xfrm>
                <a:off x="4907119" y="3986039"/>
                <a:ext cx="33497" cy="28699"/>
                <a:chOff x="4907119" y="3986039"/>
                <a:chExt cx="33497" cy="28699"/>
              </a:xfrm>
            </p:grpSpPr>
            <p:sp>
              <p:nvSpPr>
                <p:cNvPr id="5560" name="Google Shape;5560;p6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1" name="Google Shape;5561;p6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62" name="Google Shape;5562;p66"/>
              <p:cNvGrpSpPr/>
              <p:nvPr/>
            </p:nvGrpSpPr>
            <p:grpSpPr>
              <a:xfrm>
                <a:off x="4911783" y="4048102"/>
                <a:ext cx="33591" cy="28762"/>
                <a:chOff x="4911783" y="4048102"/>
                <a:chExt cx="33591" cy="28762"/>
              </a:xfrm>
            </p:grpSpPr>
            <p:sp>
              <p:nvSpPr>
                <p:cNvPr id="5563" name="Google Shape;5563;p6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4" name="Google Shape;5564;p6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65" name="Google Shape;5565;p6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6" name="Google Shape;5566;p6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67" name="Google Shape;5567;p66"/>
              <p:cNvGrpSpPr/>
              <p:nvPr/>
            </p:nvGrpSpPr>
            <p:grpSpPr>
              <a:xfrm>
                <a:off x="4762623" y="3837847"/>
                <a:ext cx="42416" cy="36273"/>
                <a:chOff x="4762623" y="3837847"/>
                <a:chExt cx="42416" cy="36273"/>
              </a:xfrm>
            </p:grpSpPr>
            <p:sp>
              <p:nvSpPr>
                <p:cNvPr id="5568" name="Google Shape;5568;p6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9" name="Google Shape;5569;p6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0" name="Google Shape;5570;p66"/>
              <p:cNvGrpSpPr/>
              <p:nvPr/>
            </p:nvGrpSpPr>
            <p:grpSpPr>
              <a:xfrm>
                <a:off x="4746044" y="4104966"/>
                <a:ext cx="33497" cy="28699"/>
                <a:chOff x="4746044" y="4104966"/>
                <a:chExt cx="33497" cy="28699"/>
              </a:xfrm>
            </p:grpSpPr>
            <p:sp>
              <p:nvSpPr>
                <p:cNvPr id="5571" name="Google Shape;5571;p6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2" name="Google Shape;5572;p6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73" name="Google Shape;5573;p66"/>
              <p:cNvGrpSpPr/>
              <p:nvPr/>
            </p:nvGrpSpPr>
            <p:grpSpPr>
              <a:xfrm>
                <a:off x="4859646" y="4162554"/>
                <a:ext cx="33591" cy="28762"/>
                <a:chOff x="4859646" y="4162554"/>
                <a:chExt cx="33591" cy="28762"/>
              </a:xfrm>
            </p:grpSpPr>
            <p:sp>
              <p:nvSpPr>
                <p:cNvPr id="5574" name="Google Shape;5574;p6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5" name="Google Shape;5575;p6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576" name="Google Shape;5576;p66"/>
            <p:cNvGrpSpPr/>
            <p:nvPr/>
          </p:nvGrpSpPr>
          <p:grpSpPr>
            <a:xfrm>
              <a:off x="3597785" y="3274438"/>
              <a:ext cx="855610" cy="1122100"/>
              <a:chOff x="3597785" y="3274438"/>
              <a:chExt cx="855610" cy="1122100"/>
            </a:xfrm>
          </p:grpSpPr>
          <p:grpSp>
            <p:nvGrpSpPr>
              <p:cNvPr id="5577" name="Google Shape;5577;p66"/>
              <p:cNvGrpSpPr/>
              <p:nvPr/>
            </p:nvGrpSpPr>
            <p:grpSpPr>
              <a:xfrm>
                <a:off x="3617857" y="3284717"/>
                <a:ext cx="826785" cy="1099165"/>
                <a:chOff x="3617857" y="3284717"/>
                <a:chExt cx="826785" cy="1099165"/>
              </a:xfrm>
            </p:grpSpPr>
            <p:sp>
              <p:nvSpPr>
                <p:cNvPr id="5578" name="Google Shape;5578;p6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9" name="Google Shape;5579;p6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0" name="Google Shape;5580;p6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1" name="Google Shape;5581;p6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2" name="Google Shape;5582;p6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3" name="Google Shape;5583;p6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4" name="Google Shape;5584;p6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5" name="Google Shape;5585;p6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6" name="Google Shape;5586;p6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7" name="Google Shape;5587;p6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8" name="Google Shape;5588;p6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9" name="Google Shape;5589;p6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0" name="Google Shape;5590;p6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1" name="Google Shape;5591;p6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2" name="Google Shape;5592;p6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3" name="Google Shape;5593;p6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4" name="Google Shape;5594;p6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5" name="Google Shape;5595;p6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6" name="Google Shape;5596;p6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7" name="Google Shape;5597;p6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8" name="Google Shape;5598;p6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9" name="Google Shape;5599;p6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0" name="Google Shape;5600;p6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1" name="Google Shape;5601;p6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2" name="Google Shape;5602;p6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3" name="Google Shape;5603;p6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4" name="Google Shape;5604;p6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5" name="Google Shape;5605;p6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6" name="Google Shape;5606;p6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7" name="Google Shape;5607;p6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8" name="Google Shape;5608;p6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9" name="Google Shape;5609;p6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0" name="Google Shape;5610;p6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1" name="Google Shape;5611;p6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2" name="Google Shape;5612;p6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3" name="Google Shape;5613;p6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4" name="Google Shape;5614;p6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5" name="Google Shape;5615;p6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6" name="Google Shape;5616;p6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7" name="Google Shape;5617;p6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8" name="Google Shape;5618;p6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9" name="Google Shape;5619;p6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0" name="Google Shape;5620;p6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1" name="Google Shape;5621;p6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2" name="Google Shape;5622;p6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3" name="Google Shape;5623;p6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4" name="Google Shape;5624;p6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5" name="Google Shape;5625;p6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6" name="Google Shape;5626;p6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7" name="Google Shape;5627;p6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8" name="Google Shape;5628;p6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9" name="Google Shape;5629;p6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0" name="Google Shape;5630;p6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1" name="Google Shape;5631;p6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2" name="Google Shape;5632;p6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3" name="Google Shape;5633;p6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4" name="Google Shape;5634;p66"/>
              <p:cNvGrpSpPr/>
              <p:nvPr/>
            </p:nvGrpSpPr>
            <p:grpSpPr>
              <a:xfrm>
                <a:off x="4180904" y="4251758"/>
                <a:ext cx="37783" cy="32420"/>
                <a:chOff x="4180904" y="4251758"/>
                <a:chExt cx="37783" cy="32420"/>
              </a:xfrm>
            </p:grpSpPr>
            <p:sp>
              <p:nvSpPr>
                <p:cNvPr id="5635" name="Google Shape;5635;p6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6" name="Google Shape;5636;p6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37" name="Google Shape;5637;p66"/>
              <p:cNvGrpSpPr/>
              <p:nvPr/>
            </p:nvGrpSpPr>
            <p:grpSpPr>
              <a:xfrm>
                <a:off x="4201644" y="4081324"/>
                <a:ext cx="37783" cy="32364"/>
                <a:chOff x="4201644" y="4081324"/>
                <a:chExt cx="37783" cy="32364"/>
              </a:xfrm>
            </p:grpSpPr>
            <p:sp>
              <p:nvSpPr>
                <p:cNvPr id="5638" name="Google Shape;5638;p6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9" name="Google Shape;5639;p6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0" name="Google Shape;5640;p66"/>
              <p:cNvGrpSpPr/>
              <p:nvPr/>
            </p:nvGrpSpPr>
            <p:grpSpPr>
              <a:xfrm>
                <a:off x="4284416" y="3887428"/>
                <a:ext cx="37783" cy="32451"/>
                <a:chOff x="4284416" y="3887428"/>
                <a:chExt cx="37783" cy="32451"/>
              </a:xfrm>
            </p:grpSpPr>
            <p:sp>
              <p:nvSpPr>
                <p:cNvPr id="5641" name="Google Shape;5641;p6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2" name="Google Shape;5642;p6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3" name="Google Shape;5643;p66"/>
              <p:cNvGrpSpPr/>
              <p:nvPr/>
            </p:nvGrpSpPr>
            <p:grpSpPr>
              <a:xfrm>
                <a:off x="4223721" y="3860404"/>
                <a:ext cx="37870" cy="32364"/>
                <a:chOff x="4223721" y="3860404"/>
                <a:chExt cx="37870" cy="32364"/>
              </a:xfrm>
            </p:grpSpPr>
            <p:sp>
              <p:nvSpPr>
                <p:cNvPr id="5644" name="Google Shape;5644;p6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5" name="Google Shape;5645;p6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6" name="Google Shape;5646;p66"/>
              <p:cNvGrpSpPr/>
              <p:nvPr/>
            </p:nvGrpSpPr>
            <p:grpSpPr>
              <a:xfrm>
                <a:off x="4104889" y="3699242"/>
                <a:ext cx="37776" cy="32357"/>
                <a:chOff x="4104889" y="3699242"/>
                <a:chExt cx="37776" cy="32357"/>
              </a:xfrm>
            </p:grpSpPr>
            <p:sp>
              <p:nvSpPr>
                <p:cNvPr id="5647" name="Google Shape;5647;p6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8" name="Google Shape;5648;p6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49" name="Google Shape;5649;p66"/>
              <p:cNvGrpSpPr/>
              <p:nvPr/>
            </p:nvGrpSpPr>
            <p:grpSpPr>
              <a:xfrm>
                <a:off x="4143608" y="3475121"/>
                <a:ext cx="37878" cy="32420"/>
                <a:chOff x="4143608" y="3475121"/>
                <a:chExt cx="37878" cy="32420"/>
              </a:xfrm>
            </p:grpSpPr>
            <p:sp>
              <p:nvSpPr>
                <p:cNvPr id="5650" name="Google Shape;5650;p6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1" name="Google Shape;5651;p6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2" name="Google Shape;5652;p66"/>
              <p:cNvGrpSpPr/>
              <p:nvPr/>
            </p:nvGrpSpPr>
            <p:grpSpPr>
              <a:xfrm>
                <a:off x="4217248" y="3570893"/>
                <a:ext cx="37776" cy="32364"/>
                <a:chOff x="4217248" y="3570893"/>
                <a:chExt cx="37776" cy="32364"/>
              </a:xfrm>
            </p:grpSpPr>
            <p:sp>
              <p:nvSpPr>
                <p:cNvPr id="5653" name="Google Shape;5653;p6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4" name="Google Shape;5654;p6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5" name="Google Shape;5655;p66"/>
              <p:cNvGrpSpPr/>
              <p:nvPr/>
            </p:nvGrpSpPr>
            <p:grpSpPr>
              <a:xfrm>
                <a:off x="4255307" y="3431612"/>
                <a:ext cx="37776" cy="32451"/>
                <a:chOff x="4255307" y="3431612"/>
                <a:chExt cx="37776" cy="32451"/>
              </a:xfrm>
            </p:grpSpPr>
            <p:sp>
              <p:nvSpPr>
                <p:cNvPr id="5656" name="Google Shape;5656;p6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7" name="Google Shape;5657;p6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58" name="Google Shape;5658;p66"/>
              <p:cNvGrpSpPr/>
              <p:nvPr/>
            </p:nvGrpSpPr>
            <p:grpSpPr>
              <a:xfrm>
                <a:off x="3853052" y="3577398"/>
                <a:ext cx="37776" cy="32420"/>
                <a:chOff x="3853052" y="3577398"/>
                <a:chExt cx="37776" cy="32420"/>
              </a:xfrm>
            </p:grpSpPr>
            <p:sp>
              <p:nvSpPr>
                <p:cNvPr id="5659" name="Google Shape;5659;p6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0" name="Google Shape;5660;p6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1" name="Google Shape;5661;p66"/>
              <p:cNvGrpSpPr/>
              <p:nvPr/>
            </p:nvGrpSpPr>
            <p:grpSpPr>
              <a:xfrm>
                <a:off x="4039908" y="3412107"/>
                <a:ext cx="37776" cy="32357"/>
                <a:chOff x="4039908" y="3412107"/>
                <a:chExt cx="37776" cy="32357"/>
              </a:xfrm>
            </p:grpSpPr>
            <p:sp>
              <p:nvSpPr>
                <p:cNvPr id="5662" name="Google Shape;5662;p6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3" name="Google Shape;5663;p6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64" name="Google Shape;5664;p66"/>
              <p:cNvGrpSpPr/>
              <p:nvPr/>
            </p:nvGrpSpPr>
            <p:grpSpPr>
              <a:xfrm>
                <a:off x="4017360" y="3342061"/>
                <a:ext cx="37870" cy="32380"/>
                <a:chOff x="4017360" y="3342061"/>
                <a:chExt cx="37870" cy="32380"/>
              </a:xfrm>
            </p:grpSpPr>
            <p:sp>
              <p:nvSpPr>
                <p:cNvPr id="5665" name="Google Shape;5665;p6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6" name="Google Shape;5666;p6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67" name="Google Shape;5667;p6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8" name="Google Shape;5668;p6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69" name="Google Shape;5669;p66"/>
              <p:cNvGrpSpPr/>
              <p:nvPr/>
            </p:nvGrpSpPr>
            <p:grpSpPr>
              <a:xfrm>
                <a:off x="3750870" y="3418650"/>
                <a:ext cx="37776" cy="32380"/>
                <a:chOff x="3750870" y="3418650"/>
                <a:chExt cx="37776" cy="32380"/>
              </a:xfrm>
            </p:grpSpPr>
            <p:sp>
              <p:nvSpPr>
                <p:cNvPr id="5670" name="Google Shape;5670;p6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1" name="Google Shape;5671;p6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2" name="Google Shape;5672;p66"/>
              <p:cNvGrpSpPr/>
              <p:nvPr/>
            </p:nvGrpSpPr>
            <p:grpSpPr>
              <a:xfrm>
                <a:off x="3632509" y="3274438"/>
                <a:ext cx="37783" cy="32357"/>
                <a:chOff x="3632509" y="3274438"/>
                <a:chExt cx="37783" cy="32357"/>
              </a:xfrm>
            </p:grpSpPr>
            <p:sp>
              <p:nvSpPr>
                <p:cNvPr id="5673" name="Google Shape;5673;p6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4" name="Google Shape;5674;p6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5" name="Google Shape;5675;p66"/>
              <p:cNvGrpSpPr/>
              <p:nvPr/>
            </p:nvGrpSpPr>
            <p:grpSpPr>
              <a:xfrm>
                <a:off x="3906424" y="3297561"/>
                <a:ext cx="37776" cy="32451"/>
                <a:chOff x="3906424" y="3297561"/>
                <a:chExt cx="37776" cy="32451"/>
              </a:xfrm>
            </p:grpSpPr>
            <p:sp>
              <p:nvSpPr>
                <p:cNvPr id="5676" name="Google Shape;5676;p6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7" name="Google Shape;5677;p6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78" name="Google Shape;5678;p66"/>
              <p:cNvGrpSpPr/>
              <p:nvPr/>
            </p:nvGrpSpPr>
            <p:grpSpPr>
              <a:xfrm>
                <a:off x="3866084" y="3412107"/>
                <a:ext cx="37776" cy="32357"/>
                <a:chOff x="3866084" y="3412107"/>
                <a:chExt cx="37776" cy="32357"/>
              </a:xfrm>
            </p:grpSpPr>
            <p:sp>
              <p:nvSpPr>
                <p:cNvPr id="5679" name="Google Shape;5679;p6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0" name="Google Shape;5680;p6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1" name="Google Shape;5681;p66"/>
              <p:cNvGrpSpPr/>
              <p:nvPr/>
            </p:nvGrpSpPr>
            <p:grpSpPr>
              <a:xfrm>
                <a:off x="4023919" y="3766409"/>
                <a:ext cx="37783" cy="32357"/>
                <a:chOff x="4023919" y="3766409"/>
                <a:chExt cx="37783" cy="32357"/>
              </a:xfrm>
            </p:grpSpPr>
            <p:sp>
              <p:nvSpPr>
                <p:cNvPr id="5682" name="Google Shape;5682;p6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3" name="Google Shape;5683;p6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4" name="Google Shape;5684;p66"/>
              <p:cNvGrpSpPr/>
              <p:nvPr/>
            </p:nvGrpSpPr>
            <p:grpSpPr>
              <a:xfrm>
                <a:off x="3973882" y="3779449"/>
                <a:ext cx="37776" cy="32357"/>
                <a:chOff x="3973882" y="3779449"/>
                <a:chExt cx="37776" cy="32357"/>
              </a:xfrm>
            </p:grpSpPr>
            <p:sp>
              <p:nvSpPr>
                <p:cNvPr id="5685" name="Google Shape;5685;p6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6" name="Google Shape;5686;p6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87" name="Google Shape;5687;p66"/>
              <p:cNvGrpSpPr/>
              <p:nvPr/>
            </p:nvGrpSpPr>
            <p:grpSpPr>
              <a:xfrm>
                <a:off x="4073398" y="3838028"/>
                <a:ext cx="37776" cy="32380"/>
                <a:chOff x="4073398" y="3838028"/>
                <a:chExt cx="37776" cy="32380"/>
              </a:xfrm>
            </p:grpSpPr>
            <p:sp>
              <p:nvSpPr>
                <p:cNvPr id="5688" name="Google Shape;5688;p6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9" name="Google Shape;5689;p6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0" name="Google Shape;5690;p66"/>
              <p:cNvGrpSpPr/>
              <p:nvPr/>
            </p:nvGrpSpPr>
            <p:grpSpPr>
              <a:xfrm>
                <a:off x="4342672" y="4144496"/>
                <a:ext cx="37752" cy="32364"/>
                <a:chOff x="4342672" y="4144496"/>
                <a:chExt cx="37752" cy="32364"/>
              </a:xfrm>
            </p:grpSpPr>
            <p:sp>
              <p:nvSpPr>
                <p:cNvPr id="5691" name="Google Shape;5691;p6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2" name="Google Shape;5692;p6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3" name="Google Shape;5693;p66"/>
              <p:cNvGrpSpPr/>
              <p:nvPr/>
            </p:nvGrpSpPr>
            <p:grpSpPr>
              <a:xfrm>
                <a:off x="4406386" y="4056872"/>
                <a:ext cx="37783" cy="32364"/>
                <a:chOff x="4406386" y="4056872"/>
                <a:chExt cx="37783" cy="32364"/>
              </a:xfrm>
            </p:grpSpPr>
            <p:sp>
              <p:nvSpPr>
                <p:cNvPr id="5694" name="Google Shape;5694;p6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5" name="Google Shape;5695;p6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6" name="Google Shape;5696;p66"/>
              <p:cNvGrpSpPr/>
              <p:nvPr/>
            </p:nvGrpSpPr>
            <p:grpSpPr>
              <a:xfrm>
                <a:off x="4284416" y="4245254"/>
                <a:ext cx="37783" cy="32357"/>
                <a:chOff x="4284416" y="4245254"/>
                <a:chExt cx="37783" cy="32357"/>
              </a:xfrm>
            </p:grpSpPr>
            <p:sp>
              <p:nvSpPr>
                <p:cNvPr id="5697" name="Google Shape;5697;p6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8" name="Google Shape;5698;p6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99" name="Google Shape;5699;p66"/>
              <p:cNvGrpSpPr/>
              <p:nvPr/>
            </p:nvGrpSpPr>
            <p:grpSpPr>
              <a:xfrm>
                <a:off x="4219057" y="4331258"/>
                <a:ext cx="37776" cy="32364"/>
                <a:chOff x="4219057" y="4331258"/>
                <a:chExt cx="37776" cy="32364"/>
              </a:xfrm>
            </p:grpSpPr>
            <p:sp>
              <p:nvSpPr>
                <p:cNvPr id="5700" name="Google Shape;5700;p6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1" name="Google Shape;5701;p6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2" name="Google Shape;5702;p66"/>
              <p:cNvGrpSpPr/>
              <p:nvPr/>
            </p:nvGrpSpPr>
            <p:grpSpPr>
              <a:xfrm>
                <a:off x="4204122" y="4141688"/>
                <a:ext cx="33497" cy="28699"/>
                <a:chOff x="4204122" y="4141688"/>
                <a:chExt cx="33497" cy="28699"/>
              </a:xfrm>
            </p:grpSpPr>
            <p:sp>
              <p:nvSpPr>
                <p:cNvPr id="5703" name="Google Shape;5703;p6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4" name="Google Shape;5704;p6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5" name="Google Shape;5705;p66"/>
              <p:cNvGrpSpPr/>
              <p:nvPr/>
            </p:nvGrpSpPr>
            <p:grpSpPr>
              <a:xfrm>
                <a:off x="4301546" y="4003869"/>
                <a:ext cx="38916" cy="33324"/>
                <a:chOff x="4301546" y="4003869"/>
                <a:chExt cx="38916" cy="33324"/>
              </a:xfrm>
            </p:grpSpPr>
            <p:sp>
              <p:nvSpPr>
                <p:cNvPr id="5706" name="Google Shape;5706;p6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7" name="Google Shape;5707;p6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08" name="Google Shape;5708;p66"/>
              <p:cNvGrpSpPr/>
              <p:nvPr/>
            </p:nvGrpSpPr>
            <p:grpSpPr>
              <a:xfrm>
                <a:off x="4210681" y="3924669"/>
                <a:ext cx="36549" cy="31366"/>
                <a:chOff x="4210681" y="3924669"/>
                <a:chExt cx="36549" cy="31366"/>
              </a:xfrm>
            </p:grpSpPr>
            <p:sp>
              <p:nvSpPr>
                <p:cNvPr id="5709" name="Google Shape;5709;p6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0" name="Google Shape;5710;p6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1" name="Google Shape;5711;p66"/>
              <p:cNvGrpSpPr/>
              <p:nvPr/>
            </p:nvGrpSpPr>
            <p:grpSpPr>
              <a:xfrm>
                <a:off x="3987771" y="3628874"/>
                <a:ext cx="31499" cy="26993"/>
                <a:chOff x="3987771" y="3628874"/>
                <a:chExt cx="31499" cy="26993"/>
              </a:xfrm>
            </p:grpSpPr>
            <p:sp>
              <p:nvSpPr>
                <p:cNvPr id="5712" name="Google Shape;5712;p6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3" name="Google Shape;5713;p6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4" name="Google Shape;5714;p66"/>
              <p:cNvGrpSpPr/>
              <p:nvPr/>
            </p:nvGrpSpPr>
            <p:grpSpPr>
              <a:xfrm>
                <a:off x="4087382" y="3775674"/>
                <a:ext cx="31405" cy="26898"/>
                <a:chOff x="4087382" y="3775674"/>
                <a:chExt cx="31405" cy="26898"/>
              </a:xfrm>
            </p:grpSpPr>
            <p:sp>
              <p:nvSpPr>
                <p:cNvPr id="5715" name="Google Shape;5715;p6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6" name="Google Shape;5716;p6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17" name="Google Shape;5717;p66"/>
              <p:cNvGrpSpPr/>
              <p:nvPr/>
            </p:nvGrpSpPr>
            <p:grpSpPr>
              <a:xfrm>
                <a:off x="4118873" y="3856637"/>
                <a:ext cx="31405" cy="26906"/>
                <a:chOff x="4118873" y="3856637"/>
                <a:chExt cx="31405" cy="26906"/>
              </a:xfrm>
            </p:grpSpPr>
            <p:sp>
              <p:nvSpPr>
                <p:cNvPr id="5718" name="Google Shape;5718;p6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9" name="Google Shape;5719;p6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0" name="Google Shape;5720;p66"/>
              <p:cNvGrpSpPr/>
              <p:nvPr/>
            </p:nvGrpSpPr>
            <p:grpSpPr>
              <a:xfrm>
                <a:off x="4168541" y="3639523"/>
                <a:ext cx="31499" cy="26906"/>
                <a:chOff x="4168541" y="3639523"/>
                <a:chExt cx="31499" cy="26906"/>
              </a:xfrm>
            </p:grpSpPr>
            <p:sp>
              <p:nvSpPr>
                <p:cNvPr id="5721" name="Google Shape;5721;p6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2" name="Google Shape;5722;p6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3" name="Google Shape;5723;p66"/>
              <p:cNvGrpSpPr/>
              <p:nvPr/>
            </p:nvGrpSpPr>
            <p:grpSpPr>
              <a:xfrm>
                <a:off x="3965789" y="3393545"/>
                <a:ext cx="31405" cy="26945"/>
                <a:chOff x="3965789" y="3393545"/>
                <a:chExt cx="31405" cy="26945"/>
              </a:xfrm>
            </p:grpSpPr>
            <p:sp>
              <p:nvSpPr>
                <p:cNvPr id="5724" name="Google Shape;5724;p6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5" name="Google Shape;5725;p6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6" name="Google Shape;5726;p66"/>
              <p:cNvGrpSpPr/>
              <p:nvPr/>
            </p:nvGrpSpPr>
            <p:grpSpPr>
              <a:xfrm>
                <a:off x="3925166" y="3491008"/>
                <a:ext cx="31405" cy="27001"/>
                <a:chOff x="3925166" y="3491008"/>
                <a:chExt cx="31405" cy="27001"/>
              </a:xfrm>
            </p:grpSpPr>
            <p:sp>
              <p:nvSpPr>
                <p:cNvPr id="5727" name="Google Shape;5727;p6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8" name="Google Shape;5728;p6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29" name="Google Shape;5729;p66"/>
              <p:cNvGrpSpPr/>
              <p:nvPr/>
            </p:nvGrpSpPr>
            <p:grpSpPr>
              <a:xfrm>
                <a:off x="3682845" y="3340976"/>
                <a:ext cx="31397" cy="26898"/>
                <a:chOff x="3682845" y="3340976"/>
                <a:chExt cx="31397" cy="26898"/>
              </a:xfrm>
            </p:grpSpPr>
            <p:sp>
              <p:nvSpPr>
                <p:cNvPr id="5730" name="Google Shape;5730;p6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1" name="Google Shape;5731;p6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2" name="Google Shape;5732;p66"/>
              <p:cNvGrpSpPr/>
              <p:nvPr/>
            </p:nvGrpSpPr>
            <p:grpSpPr>
              <a:xfrm>
                <a:off x="3795393" y="3353725"/>
                <a:ext cx="31499" cy="26993"/>
                <a:chOff x="3795393" y="3353725"/>
                <a:chExt cx="31499" cy="26993"/>
              </a:xfrm>
            </p:grpSpPr>
            <p:sp>
              <p:nvSpPr>
                <p:cNvPr id="5733" name="Google Shape;5733;p6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4" name="Google Shape;5734;p6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5" name="Google Shape;5735;p66"/>
              <p:cNvGrpSpPr/>
              <p:nvPr/>
            </p:nvGrpSpPr>
            <p:grpSpPr>
              <a:xfrm>
                <a:off x="4176909" y="4363221"/>
                <a:ext cx="38924" cy="33316"/>
                <a:chOff x="4176909" y="4363221"/>
                <a:chExt cx="38924" cy="33316"/>
              </a:xfrm>
            </p:grpSpPr>
            <p:sp>
              <p:nvSpPr>
                <p:cNvPr id="5736" name="Google Shape;5736;p6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7" name="Google Shape;5737;p6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38" name="Google Shape;5738;p66"/>
              <p:cNvGrpSpPr/>
              <p:nvPr/>
            </p:nvGrpSpPr>
            <p:grpSpPr>
              <a:xfrm>
                <a:off x="4226191" y="4007660"/>
                <a:ext cx="33560" cy="28770"/>
                <a:chOff x="4226191" y="4007660"/>
                <a:chExt cx="33560" cy="28770"/>
              </a:xfrm>
            </p:grpSpPr>
            <p:sp>
              <p:nvSpPr>
                <p:cNvPr id="5739" name="Google Shape;5739;p6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0" name="Google Shape;5740;p6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1" name="Google Shape;5741;p66"/>
              <p:cNvGrpSpPr/>
              <p:nvPr/>
            </p:nvGrpSpPr>
            <p:grpSpPr>
              <a:xfrm>
                <a:off x="3597785" y="3377045"/>
                <a:ext cx="33591" cy="28699"/>
                <a:chOff x="3597785" y="3377045"/>
                <a:chExt cx="33591" cy="28699"/>
              </a:xfrm>
            </p:grpSpPr>
            <p:sp>
              <p:nvSpPr>
                <p:cNvPr id="5742" name="Google Shape;5742;p6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3" name="Google Shape;5743;p6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4" name="Google Shape;5744;p66"/>
              <p:cNvGrpSpPr/>
              <p:nvPr/>
            </p:nvGrpSpPr>
            <p:grpSpPr>
              <a:xfrm>
                <a:off x="3887870" y="3669796"/>
                <a:ext cx="33591" cy="28692"/>
                <a:chOff x="3887870" y="3669796"/>
                <a:chExt cx="33591" cy="28692"/>
              </a:xfrm>
            </p:grpSpPr>
            <p:sp>
              <p:nvSpPr>
                <p:cNvPr id="5745" name="Google Shape;5745;p6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6" name="Google Shape;5746;p6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47" name="Google Shape;5747;p66"/>
              <p:cNvGrpSpPr/>
              <p:nvPr/>
            </p:nvGrpSpPr>
            <p:grpSpPr>
              <a:xfrm>
                <a:off x="3818320" y="3481625"/>
                <a:ext cx="33497" cy="28770"/>
                <a:chOff x="3818320" y="3481625"/>
                <a:chExt cx="33497" cy="28770"/>
              </a:xfrm>
            </p:grpSpPr>
            <p:sp>
              <p:nvSpPr>
                <p:cNvPr id="5748" name="Google Shape;5748;p6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9" name="Google Shape;5749;p6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0" name="Google Shape;5750;p66"/>
              <p:cNvGrpSpPr/>
              <p:nvPr/>
            </p:nvGrpSpPr>
            <p:grpSpPr>
              <a:xfrm>
                <a:off x="4278139" y="4120948"/>
                <a:ext cx="37492" cy="32129"/>
                <a:chOff x="4278139" y="4120948"/>
                <a:chExt cx="37492" cy="32129"/>
              </a:xfrm>
            </p:grpSpPr>
            <p:sp>
              <p:nvSpPr>
                <p:cNvPr id="5751" name="Google Shape;5751;p6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2" name="Google Shape;5752;p6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3" name="Google Shape;5753;p66"/>
              <p:cNvGrpSpPr/>
              <p:nvPr/>
            </p:nvGrpSpPr>
            <p:grpSpPr>
              <a:xfrm>
                <a:off x="4419898" y="3977388"/>
                <a:ext cx="33497" cy="28692"/>
                <a:chOff x="4419898" y="3977388"/>
                <a:chExt cx="33497" cy="28692"/>
              </a:xfrm>
            </p:grpSpPr>
            <p:sp>
              <p:nvSpPr>
                <p:cNvPr id="5754" name="Google Shape;5754;p6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5" name="Google Shape;5755;p6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6" name="Google Shape;5756;p66"/>
              <p:cNvGrpSpPr/>
              <p:nvPr/>
            </p:nvGrpSpPr>
            <p:grpSpPr>
              <a:xfrm>
                <a:off x="4158930" y="4034684"/>
                <a:ext cx="33497" cy="28762"/>
                <a:chOff x="4158930" y="4034684"/>
                <a:chExt cx="33497" cy="28762"/>
              </a:xfrm>
            </p:grpSpPr>
            <p:sp>
              <p:nvSpPr>
                <p:cNvPr id="5757" name="Google Shape;5757;p6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8" name="Google Shape;5758;p6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59" name="Google Shape;5759;p66"/>
              <p:cNvGrpSpPr/>
              <p:nvPr/>
            </p:nvGrpSpPr>
            <p:grpSpPr>
              <a:xfrm>
                <a:off x="4134949" y="3957049"/>
                <a:ext cx="33497" cy="28770"/>
                <a:chOff x="4134949" y="3957049"/>
                <a:chExt cx="33497" cy="28770"/>
              </a:xfrm>
            </p:grpSpPr>
            <p:sp>
              <p:nvSpPr>
                <p:cNvPr id="5760" name="Google Shape;5760;p6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1" name="Google Shape;5761;p6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2" name="Google Shape;5762;p66"/>
              <p:cNvGrpSpPr/>
              <p:nvPr/>
            </p:nvGrpSpPr>
            <p:grpSpPr>
              <a:xfrm>
                <a:off x="4193653" y="4184403"/>
                <a:ext cx="43580" cy="37264"/>
                <a:chOff x="4193653" y="4184403"/>
                <a:chExt cx="43580" cy="37264"/>
              </a:xfrm>
            </p:grpSpPr>
            <p:sp>
              <p:nvSpPr>
                <p:cNvPr id="5763" name="Google Shape;5763;p6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4" name="Google Shape;5764;p6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5" name="Google Shape;5765;p66"/>
              <p:cNvGrpSpPr/>
              <p:nvPr/>
            </p:nvGrpSpPr>
            <p:grpSpPr>
              <a:xfrm>
                <a:off x="4343600" y="3943844"/>
                <a:ext cx="43580" cy="37312"/>
                <a:chOff x="4343600" y="3943844"/>
                <a:chExt cx="43580" cy="37312"/>
              </a:xfrm>
            </p:grpSpPr>
            <p:sp>
              <p:nvSpPr>
                <p:cNvPr id="5766" name="Google Shape;5766;p6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7" name="Google Shape;5767;p6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768" name="Google Shape;5768;p66"/>
              <p:cNvGrpSpPr/>
              <p:nvPr/>
            </p:nvGrpSpPr>
            <p:grpSpPr>
              <a:xfrm>
                <a:off x="4172339" y="3381693"/>
                <a:ext cx="31499" cy="27001"/>
                <a:chOff x="4172339" y="3381693"/>
                <a:chExt cx="31499" cy="27001"/>
              </a:xfrm>
            </p:grpSpPr>
            <p:sp>
              <p:nvSpPr>
                <p:cNvPr id="5769" name="Google Shape;5769;p6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0" name="Google Shape;5770;p6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4" name="Shape 5774"/>
        <p:cNvGrpSpPr/>
        <p:nvPr/>
      </p:nvGrpSpPr>
      <p:grpSpPr>
        <a:xfrm>
          <a:off x="0" y="0"/>
          <a:ext cx="0" cy="0"/>
          <a:chOff x="0" y="0"/>
          <a:chExt cx="0" cy="0"/>
        </a:xfrm>
      </p:grpSpPr>
      <p:grpSp>
        <p:nvGrpSpPr>
          <p:cNvPr id="5775" name="Google Shape;5775;p67"/>
          <p:cNvGrpSpPr/>
          <p:nvPr/>
        </p:nvGrpSpPr>
        <p:grpSpPr>
          <a:xfrm>
            <a:off x="1458549" y="1939543"/>
            <a:ext cx="5015598" cy="412478"/>
            <a:chOff x="106648" y="895722"/>
            <a:chExt cx="4481413" cy="374300"/>
          </a:xfrm>
        </p:grpSpPr>
        <p:grpSp>
          <p:nvGrpSpPr>
            <p:cNvPr id="5776" name="Google Shape;5776;p67"/>
            <p:cNvGrpSpPr/>
            <p:nvPr/>
          </p:nvGrpSpPr>
          <p:grpSpPr>
            <a:xfrm>
              <a:off x="2233276" y="895722"/>
              <a:ext cx="1082667" cy="223591"/>
              <a:chOff x="4808316" y="2800065"/>
              <a:chExt cx="1999386" cy="412910"/>
            </a:xfrm>
          </p:grpSpPr>
          <p:sp>
            <p:nvSpPr>
              <p:cNvPr id="5777" name="Google Shape;5777;p67"/>
              <p:cNvSpPr/>
              <p:nvPr/>
            </p:nvSpPr>
            <p:spPr>
              <a:xfrm>
                <a:off x="4849302"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778" name="Google Shape;5778;p67"/>
              <p:cNvGrpSpPr/>
              <p:nvPr/>
            </p:nvGrpSpPr>
            <p:grpSpPr>
              <a:xfrm>
                <a:off x="4808316" y="2800065"/>
                <a:ext cx="92400" cy="411825"/>
                <a:chOff x="845575" y="2563700"/>
                <a:chExt cx="92400" cy="411825"/>
              </a:xfrm>
            </p:grpSpPr>
            <p:cxnSp>
              <p:nvCxnSpPr>
                <p:cNvPr id="5779" name="Google Shape;5779;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80" name="Google Shape;5780;p67"/>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781" name="Google Shape;5781;p67"/>
            <p:cNvGrpSpPr/>
            <p:nvPr/>
          </p:nvGrpSpPr>
          <p:grpSpPr>
            <a:xfrm>
              <a:off x="106648" y="895722"/>
              <a:ext cx="1088401" cy="223591"/>
              <a:chOff x="881025" y="2800065"/>
              <a:chExt cx="2009975" cy="412910"/>
            </a:xfrm>
          </p:grpSpPr>
          <p:sp>
            <p:nvSpPr>
              <p:cNvPr id="5782" name="Google Shape;5782;p67"/>
              <p:cNvSpPr/>
              <p:nvPr/>
            </p:nvSpPr>
            <p:spPr>
              <a:xfrm>
                <a:off x="932600" y="3079475"/>
                <a:ext cx="1958400" cy="133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83" name="Google Shape;5783;p67"/>
              <p:cNvGrpSpPr/>
              <p:nvPr/>
            </p:nvGrpSpPr>
            <p:grpSpPr>
              <a:xfrm>
                <a:off x="881025" y="2800065"/>
                <a:ext cx="92400" cy="411825"/>
                <a:chOff x="845575" y="2563700"/>
                <a:chExt cx="92400" cy="411825"/>
              </a:xfrm>
            </p:grpSpPr>
            <p:cxnSp>
              <p:nvCxnSpPr>
                <p:cNvPr id="5784" name="Google Shape;5784;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85" name="Google Shape;5785;p67"/>
                <p:cNvSpPr/>
                <p:nvPr/>
              </p:nvSpPr>
              <p:spPr>
                <a:xfrm>
                  <a:off x="845575"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786" name="Google Shape;5786;p67"/>
            <p:cNvGrpSpPr/>
            <p:nvPr/>
          </p:nvGrpSpPr>
          <p:grpSpPr>
            <a:xfrm>
              <a:off x="1172346" y="1047018"/>
              <a:ext cx="1083151" cy="223003"/>
              <a:chOff x="2849073" y="3079467"/>
              <a:chExt cx="2000279" cy="411825"/>
            </a:xfrm>
          </p:grpSpPr>
          <p:sp>
            <p:nvSpPr>
              <p:cNvPr id="5787" name="Google Shape;5787;p67"/>
              <p:cNvSpPr/>
              <p:nvPr/>
            </p:nvSpPr>
            <p:spPr>
              <a:xfrm>
                <a:off x="2890952" y="3079475"/>
                <a:ext cx="19584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788" name="Google Shape;5788;p67"/>
              <p:cNvGrpSpPr/>
              <p:nvPr/>
            </p:nvGrpSpPr>
            <p:grpSpPr>
              <a:xfrm rot="10800000">
                <a:off x="2849073" y="3079467"/>
                <a:ext cx="92400" cy="411825"/>
                <a:chOff x="2070100" y="2563700"/>
                <a:chExt cx="92400" cy="411825"/>
              </a:xfrm>
            </p:grpSpPr>
            <p:cxnSp>
              <p:nvCxnSpPr>
                <p:cNvPr id="5789" name="Google Shape;5789;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90" name="Google Shape;5790;p67"/>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5791" name="Google Shape;5791;p67"/>
            <p:cNvGrpSpPr/>
            <p:nvPr/>
          </p:nvGrpSpPr>
          <p:grpSpPr>
            <a:xfrm>
              <a:off x="3290132" y="1047018"/>
              <a:ext cx="1297929" cy="223003"/>
              <a:chOff x="6760035" y="3079467"/>
              <a:chExt cx="2396914" cy="411825"/>
            </a:xfrm>
          </p:grpSpPr>
          <p:sp>
            <p:nvSpPr>
              <p:cNvPr id="5792" name="Google Shape;5792;p67"/>
              <p:cNvSpPr/>
              <p:nvPr/>
            </p:nvSpPr>
            <p:spPr>
              <a:xfrm>
                <a:off x="6807650" y="3079475"/>
                <a:ext cx="2349300" cy="133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793" name="Google Shape;5793;p67"/>
              <p:cNvGrpSpPr/>
              <p:nvPr/>
            </p:nvGrpSpPr>
            <p:grpSpPr>
              <a:xfrm rot="10800000">
                <a:off x="6760035" y="3079467"/>
                <a:ext cx="92400" cy="411825"/>
                <a:chOff x="2070100" y="2563700"/>
                <a:chExt cx="92400" cy="411825"/>
              </a:xfrm>
            </p:grpSpPr>
            <p:cxnSp>
              <p:nvCxnSpPr>
                <p:cNvPr id="5794" name="Google Shape;5794;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95" name="Google Shape;5795;p67"/>
                <p:cNvSpPr/>
                <p:nvPr/>
              </p:nvSpPr>
              <p:spPr>
                <a:xfrm>
                  <a:off x="2070100" y="2563700"/>
                  <a:ext cx="92400" cy="924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nvGrpSpPr>
          <p:cNvPr id="5796" name="Google Shape;5796;p67"/>
          <p:cNvGrpSpPr/>
          <p:nvPr/>
        </p:nvGrpSpPr>
        <p:grpSpPr>
          <a:xfrm>
            <a:off x="4294071" y="6738284"/>
            <a:ext cx="2173402" cy="1598857"/>
            <a:chOff x="2183288" y="3555572"/>
            <a:chExt cx="1136241" cy="835873"/>
          </a:xfrm>
        </p:grpSpPr>
        <p:sp>
          <p:nvSpPr>
            <p:cNvPr id="5797" name="Google Shape;5797;p6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798" name="Google Shape;5798;p67"/>
            <p:cNvGrpSpPr/>
            <p:nvPr/>
          </p:nvGrpSpPr>
          <p:grpSpPr>
            <a:xfrm>
              <a:off x="2205895" y="3637269"/>
              <a:ext cx="1089848" cy="724993"/>
              <a:chOff x="2205895" y="3637269"/>
              <a:chExt cx="1089848" cy="724993"/>
            </a:xfrm>
          </p:grpSpPr>
          <p:sp>
            <p:nvSpPr>
              <p:cNvPr id="5799" name="Google Shape;5799;p6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0" name="Google Shape;5800;p6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1" name="Google Shape;5801;p6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2" name="Google Shape;5802;p6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3" name="Google Shape;5803;p6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4" name="Google Shape;5804;p6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05" name="Google Shape;5805;p6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06" name="Google Shape;5806;p6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07" name="Google Shape;5807;p67"/>
            <p:cNvGrpSpPr/>
            <p:nvPr/>
          </p:nvGrpSpPr>
          <p:grpSpPr>
            <a:xfrm>
              <a:off x="3173850" y="3779426"/>
              <a:ext cx="145679" cy="70048"/>
              <a:chOff x="3173850" y="3779426"/>
              <a:chExt cx="145679" cy="70048"/>
            </a:xfrm>
          </p:grpSpPr>
          <p:cxnSp>
            <p:nvCxnSpPr>
              <p:cNvPr id="5808" name="Google Shape;5808;p6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809" name="Google Shape;5809;p6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10" name="Google Shape;5810;p67"/>
            <p:cNvGrpSpPr/>
            <p:nvPr/>
          </p:nvGrpSpPr>
          <p:grpSpPr>
            <a:xfrm>
              <a:off x="2183288" y="4139483"/>
              <a:ext cx="145133" cy="70048"/>
              <a:chOff x="2183288" y="4139483"/>
              <a:chExt cx="145133" cy="70048"/>
            </a:xfrm>
          </p:grpSpPr>
          <p:cxnSp>
            <p:nvCxnSpPr>
              <p:cNvPr id="5811" name="Google Shape;5811;p6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812" name="Google Shape;5812;p6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13" name="Google Shape;5813;p6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14" name="Google Shape;5814;p6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15" name="Google Shape;5815;p67"/>
            <p:cNvGrpSpPr/>
            <p:nvPr/>
          </p:nvGrpSpPr>
          <p:grpSpPr>
            <a:xfrm>
              <a:off x="2943836" y="4268886"/>
              <a:ext cx="60717" cy="122559"/>
              <a:chOff x="2943836" y="4268886"/>
              <a:chExt cx="60717" cy="122559"/>
            </a:xfrm>
          </p:grpSpPr>
          <p:sp>
            <p:nvSpPr>
              <p:cNvPr id="5816" name="Google Shape;5816;p6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817" name="Google Shape;5817;p6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818" name="Google Shape;5818;p67"/>
          <p:cNvGrpSpPr/>
          <p:nvPr/>
        </p:nvGrpSpPr>
        <p:grpSpPr>
          <a:xfrm>
            <a:off x="6819963" y="2580284"/>
            <a:ext cx="3351740" cy="1516502"/>
            <a:chOff x="3530532" y="1496185"/>
            <a:chExt cx="1562000" cy="706730"/>
          </a:xfrm>
        </p:grpSpPr>
        <p:cxnSp>
          <p:nvCxnSpPr>
            <p:cNvPr id="5819" name="Google Shape;5819;p6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820" name="Google Shape;5820;p67"/>
            <p:cNvGrpSpPr/>
            <p:nvPr/>
          </p:nvGrpSpPr>
          <p:grpSpPr>
            <a:xfrm>
              <a:off x="3530532" y="1496185"/>
              <a:ext cx="323430" cy="463587"/>
              <a:chOff x="3530532" y="1496185"/>
              <a:chExt cx="323430" cy="463587"/>
            </a:xfrm>
          </p:grpSpPr>
          <p:grpSp>
            <p:nvGrpSpPr>
              <p:cNvPr id="5821" name="Google Shape;5821;p67"/>
              <p:cNvGrpSpPr/>
              <p:nvPr/>
            </p:nvGrpSpPr>
            <p:grpSpPr>
              <a:xfrm>
                <a:off x="3567462" y="1496185"/>
                <a:ext cx="286500" cy="361376"/>
                <a:chOff x="3567462" y="1496185"/>
                <a:chExt cx="286500" cy="361376"/>
              </a:xfrm>
            </p:grpSpPr>
            <p:cxnSp>
              <p:nvCxnSpPr>
                <p:cNvPr id="5822" name="Google Shape;5822;p6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23" name="Google Shape;5823;p67"/>
                <p:cNvSpPr/>
                <p:nvPr/>
              </p:nvSpPr>
              <p:spPr>
                <a:xfrm>
                  <a:off x="3567462"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24" name="Google Shape;5824;p67"/>
              <p:cNvSpPr/>
              <p:nvPr/>
            </p:nvSpPr>
            <p:spPr>
              <a:xfrm>
                <a:off x="3530532"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25" name="Google Shape;5825;p67"/>
            <p:cNvGrpSpPr/>
            <p:nvPr/>
          </p:nvGrpSpPr>
          <p:grpSpPr>
            <a:xfrm>
              <a:off x="3891569" y="1779209"/>
              <a:ext cx="323945" cy="423706"/>
              <a:chOff x="3891569" y="1779209"/>
              <a:chExt cx="323945" cy="423706"/>
            </a:xfrm>
          </p:grpSpPr>
          <p:grpSp>
            <p:nvGrpSpPr>
              <p:cNvPr id="5826" name="Google Shape;5826;p67"/>
              <p:cNvGrpSpPr/>
              <p:nvPr/>
            </p:nvGrpSpPr>
            <p:grpSpPr>
              <a:xfrm>
                <a:off x="3929014" y="1881638"/>
                <a:ext cx="286500" cy="321278"/>
                <a:chOff x="3929014" y="1881638"/>
                <a:chExt cx="286500" cy="321278"/>
              </a:xfrm>
            </p:grpSpPr>
            <p:cxnSp>
              <p:nvCxnSpPr>
                <p:cNvPr id="5827" name="Google Shape;5827;p6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828" name="Google Shape;5828;p67"/>
                <p:cNvSpPr/>
                <p:nvPr/>
              </p:nvSpPr>
              <p:spPr>
                <a:xfrm>
                  <a:off x="3929014"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29" name="Google Shape;5829;p67"/>
              <p:cNvSpPr/>
              <p:nvPr/>
            </p:nvSpPr>
            <p:spPr>
              <a:xfrm>
                <a:off x="3891569" y="1779209"/>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0" name="Google Shape;5830;p67"/>
            <p:cNvGrpSpPr/>
            <p:nvPr/>
          </p:nvGrpSpPr>
          <p:grpSpPr>
            <a:xfrm>
              <a:off x="4252606" y="1496185"/>
              <a:ext cx="324721" cy="463587"/>
              <a:chOff x="4252606" y="1496185"/>
              <a:chExt cx="324721" cy="463587"/>
            </a:xfrm>
          </p:grpSpPr>
          <p:grpSp>
            <p:nvGrpSpPr>
              <p:cNvPr id="5831" name="Google Shape;5831;p67"/>
              <p:cNvGrpSpPr/>
              <p:nvPr/>
            </p:nvGrpSpPr>
            <p:grpSpPr>
              <a:xfrm>
                <a:off x="4290828" y="1496185"/>
                <a:ext cx="286500" cy="361376"/>
                <a:chOff x="4290828" y="1496185"/>
                <a:chExt cx="286500" cy="361376"/>
              </a:xfrm>
            </p:grpSpPr>
            <p:cxnSp>
              <p:nvCxnSpPr>
                <p:cNvPr id="5832" name="Google Shape;5832;p6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33" name="Google Shape;5833;p67"/>
                <p:cNvSpPr/>
                <p:nvPr/>
              </p:nvSpPr>
              <p:spPr>
                <a:xfrm>
                  <a:off x="4290828" y="1496185"/>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34" name="Google Shape;5834;p67"/>
              <p:cNvSpPr/>
              <p:nvPr/>
            </p:nvSpPr>
            <p:spPr>
              <a:xfrm>
                <a:off x="4252606" y="1771972"/>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35" name="Google Shape;5835;p67"/>
            <p:cNvGrpSpPr/>
            <p:nvPr/>
          </p:nvGrpSpPr>
          <p:grpSpPr>
            <a:xfrm>
              <a:off x="4613643" y="1763716"/>
              <a:ext cx="325308" cy="439200"/>
              <a:chOff x="4613643" y="1763716"/>
              <a:chExt cx="325308" cy="439200"/>
            </a:xfrm>
          </p:grpSpPr>
          <p:grpSp>
            <p:nvGrpSpPr>
              <p:cNvPr id="5836" name="Google Shape;5836;p67"/>
              <p:cNvGrpSpPr/>
              <p:nvPr/>
            </p:nvGrpSpPr>
            <p:grpSpPr>
              <a:xfrm>
                <a:off x="4652451" y="1879538"/>
                <a:ext cx="286500" cy="323378"/>
                <a:chOff x="4652451" y="1879538"/>
                <a:chExt cx="286500" cy="323378"/>
              </a:xfrm>
            </p:grpSpPr>
            <p:cxnSp>
              <p:nvCxnSpPr>
                <p:cNvPr id="5837" name="Google Shape;5837;p6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38" name="Google Shape;5838;p67"/>
                <p:cNvSpPr/>
                <p:nvPr/>
              </p:nvSpPr>
              <p:spPr>
                <a:xfrm>
                  <a:off x="4652451" y="2103016"/>
                  <a:ext cx="286500" cy="999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39" name="Google Shape;5839;p67"/>
              <p:cNvSpPr/>
              <p:nvPr/>
            </p:nvSpPr>
            <p:spPr>
              <a:xfrm>
                <a:off x="4613643" y="1763716"/>
                <a:ext cx="187800" cy="1878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40" name="Google Shape;5840;p67"/>
          <p:cNvGrpSpPr/>
          <p:nvPr/>
        </p:nvGrpSpPr>
        <p:grpSpPr>
          <a:xfrm>
            <a:off x="6843683" y="4287535"/>
            <a:ext cx="3304346" cy="783034"/>
            <a:chOff x="3512551" y="2358270"/>
            <a:chExt cx="1597383" cy="378533"/>
          </a:xfrm>
        </p:grpSpPr>
        <p:cxnSp>
          <p:nvCxnSpPr>
            <p:cNvPr id="5841" name="Google Shape;5841;p67"/>
            <p:cNvCxnSpPr>
              <a:stCxn id="5842" idx="6"/>
              <a:endCxn id="58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44" name="Google Shape;5844;p67"/>
            <p:cNvGrpSpPr/>
            <p:nvPr/>
          </p:nvGrpSpPr>
          <p:grpSpPr>
            <a:xfrm>
              <a:off x="3512551" y="2358270"/>
              <a:ext cx="225647" cy="307714"/>
              <a:chOff x="2182679" y="2004714"/>
              <a:chExt cx="792300" cy="1080458"/>
            </a:xfrm>
          </p:grpSpPr>
          <p:cxnSp>
            <p:nvCxnSpPr>
              <p:cNvPr id="5845" name="Google Shape;5845;p67"/>
              <p:cNvCxnSpPr>
                <a:stCxn id="58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42" name="Google Shape;5842;p6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6" name="Google Shape;5846;p67"/>
              <p:cNvSpPr/>
              <p:nvPr/>
            </p:nvSpPr>
            <p:spPr>
              <a:xfrm>
                <a:off x="2283911"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47" name="Google Shape;5847;p67"/>
            <p:cNvGrpSpPr/>
            <p:nvPr/>
          </p:nvGrpSpPr>
          <p:grpSpPr>
            <a:xfrm>
              <a:off x="3969644" y="2440153"/>
              <a:ext cx="225853" cy="296651"/>
              <a:chOff x="3775710" y="1729289"/>
              <a:chExt cx="136500" cy="179289"/>
            </a:xfrm>
          </p:grpSpPr>
          <p:cxnSp>
            <p:nvCxnSpPr>
              <p:cNvPr id="5848" name="Google Shape;5848;p6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49" name="Google Shape;5849;p6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0" name="Google Shape;5850;p67"/>
              <p:cNvSpPr/>
              <p:nvPr/>
            </p:nvSpPr>
            <p:spPr>
              <a:xfrm>
                <a:off x="3793133" y="1746713"/>
                <a:ext cx="101700" cy="1017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1" name="Google Shape;5851;p67"/>
            <p:cNvGrpSpPr/>
            <p:nvPr/>
          </p:nvGrpSpPr>
          <p:grpSpPr>
            <a:xfrm>
              <a:off x="4427051" y="2358270"/>
              <a:ext cx="225647" cy="307714"/>
              <a:chOff x="5393704" y="2004714"/>
              <a:chExt cx="792300" cy="1080458"/>
            </a:xfrm>
          </p:grpSpPr>
          <p:cxnSp>
            <p:nvCxnSpPr>
              <p:cNvPr id="5852" name="Google Shape;5852;p67"/>
              <p:cNvCxnSpPr>
                <a:stCxn id="58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54" name="Google Shape;5854;p6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3" name="Google Shape;5853;p67"/>
              <p:cNvSpPr/>
              <p:nvPr/>
            </p:nvSpPr>
            <p:spPr>
              <a:xfrm>
                <a:off x="5494936"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55" name="Google Shape;5855;p67"/>
            <p:cNvGrpSpPr/>
            <p:nvPr/>
          </p:nvGrpSpPr>
          <p:grpSpPr>
            <a:xfrm>
              <a:off x="4884287" y="2440252"/>
              <a:ext cx="225647" cy="296532"/>
              <a:chOff x="6999166" y="2292572"/>
              <a:chExt cx="792300" cy="1041192"/>
            </a:xfrm>
          </p:grpSpPr>
          <p:cxnSp>
            <p:nvCxnSpPr>
              <p:cNvPr id="5856" name="Google Shape;5856;p6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43" name="Google Shape;5843;p6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7" name="Google Shape;5857;p67"/>
              <p:cNvSpPr/>
              <p:nvPr/>
            </p:nvSpPr>
            <p:spPr>
              <a:xfrm>
                <a:off x="7100398" y="2393814"/>
                <a:ext cx="590100" cy="590100"/>
              </a:xfrm>
              <a:prstGeom prst="ellipse">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58" name="Google Shape;5858;p67"/>
          <p:cNvGrpSpPr/>
          <p:nvPr/>
        </p:nvGrpSpPr>
        <p:grpSpPr>
          <a:xfrm>
            <a:off x="13685298" y="1959935"/>
            <a:ext cx="3163689" cy="1465636"/>
            <a:chOff x="634175" y="2986275"/>
            <a:chExt cx="3147949" cy="1458344"/>
          </a:xfrm>
        </p:grpSpPr>
        <p:cxnSp>
          <p:nvCxnSpPr>
            <p:cNvPr id="5859" name="Google Shape;5859;p67"/>
            <p:cNvCxnSpPr>
              <a:stCxn id="5860" idx="4"/>
              <a:endCxn id="58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62" name="Google Shape;5862;p67"/>
            <p:cNvCxnSpPr>
              <a:stCxn id="5861" idx="0"/>
              <a:endCxn id="58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64" name="Google Shape;5864;p67"/>
            <p:cNvCxnSpPr>
              <a:stCxn id="5863" idx="4"/>
              <a:endCxn id="58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66" name="Google Shape;5866;p67"/>
            <p:cNvCxnSpPr>
              <a:stCxn id="5865" idx="0"/>
              <a:endCxn id="58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67" name="Google Shape;5867;p6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863" name="Google Shape;5863;p6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860" name="Google Shape;5860;p6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865" name="Google Shape;5865;p6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sp>
          <p:nvSpPr>
            <p:cNvPr id="5861" name="Google Shape;5861;p6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grpSp>
      <p:grpSp>
        <p:nvGrpSpPr>
          <p:cNvPr id="5868" name="Google Shape;5868;p67"/>
          <p:cNvGrpSpPr/>
          <p:nvPr/>
        </p:nvGrpSpPr>
        <p:grpSpPr>
          <a:xfrm>
            <a:off x="6820727" y="5348554"/>
            <a:ext cx="3350257" cy="627348"/>
            <a:chOff x="998425" y="1182125"/>
            <a:chExt cx="1065400" cy="199500"/>
          </a:xfrm>
        </p:grpSpPr>
        <p:sp>
          <p:nvSpPr>
            <p:cNvPr id="5869" name="Google Shape;5869;p6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0" name="Google Shape;5870;p6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1" name="Google Shape;5871;p6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2" name="Google Shape;5872;p6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3" name="Google Shape;5873;p6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4" name="Google Shape;5874;p67"/>
          <p:cNvGrpSpPr/>
          <p:nvPr/>
        </p:nvGrpSpPr>
        <p:grpSpPr>
          <a:xfrm>
            <a:off x="6820726" y="7260487"/>
            <a:ext cx="3350259" cy="1050689"/>
            <a:chOff x="5194708" y="3484366"/>
            <a:chExt cx="3148148" cy="987304"/>
          </a:xfrm>
        </p:grpSpPr>
        <p:grpSp>
          <p:nvGrpSpPr>
            <p:cNvPr id="5875" name="Google Shape;5875;p67"/>
            <p:cNvGrpSpPr/>
            <p:nvPr/>
          </p:nvGrpSpPr>
          <p:grpSpPr>
            <a:xfrm>
              <a:off x="7531521" y="3484366"/>
              <a:ext cx="811335" cy="987304"/>
              <a:chOff x="3379425" y="1617275"/>
              <a:chExt cx="1090650" cy="1327200"/>
            </a:xfrm>
          </p:grpSpPr>
          <p:sp>
            <p:nvSpPr>
              <p:cNvPr id="5876" name="Google Shape;5876;p6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7" name="Google Shape;5877;p6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8" name="Google Shape;5878;p6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79" name="Google Shape;5879;p67"/>
            <p:cNvGrpSpPr/>
            <p:nvPr/>
          </p:nvGrpSpPr>
          <p:grpSpPr>
            <a:xfrm>
              <a:off x="6752546" y="3484366"/>
              <a:ext cx="811428" cy="987304"/>
              <a:chOff x="2332275" y="1617275"/>
              <a:chExt cx="1090775" cy="1327200"/>
            </a:xfrm>
          </p:grpSpPr>
          <p:sp>
            <p:nvSpPr>
              <p:cNvPr id="5880" name="Google Shape;5880;p6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1" name="Google Shape;5881;p6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2" name="Google Shape;5882;p6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883" name="Google Shape;5883;p67"/>
            <p:cNvGrpSpPr/>
            <p:nvPr/>
          </p:nvGrpSpPr>
          <p:grpSpPr>
            <a:xfrm>
              <a:off x="5973664" y="3484366"/>
              <a:ext cx="811335" cy="987304"/>
              <a:chOff x="1285250" y="1617275"/>
              <a:chExt cx="1090650" cy="1327200"/>
            </a:xfrm>
          </p:grpSpPr>
          <p:sp>
            <p:nvSpPr>
              <p:cNvPr id="5884" name="Google Shape;5884;p6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5" name="Google Shape;5885;p6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6" name="Google Shape;5886;p6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887" name="Google Shape;5887;p67"/>
            <p:cNvGrpSpPr/>
            <p:nvPr/>
          </p:nvGrpSpPr>
          <p:grpSpPr>
            <a:xfrm>
              <a:off x="5194708" y="3484366"/>
              <a:ext cx="811409" cy="987304"/>
              <a:chOff x="238125" y="1617275"/>
              <a:chExt cx="1090750" cy="1327200"/>
            </a:xfrm>
          </p:grpSpPr>
          <p:sp>
            <p:nvSpPr>
              <p:cNvPr id="5888" name="Google Shape;5888;p6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9" name="Google Shape;5889;p6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0" name="Google Shape;5890;p6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891" name="Google Shape;5891;p67"/>
          <p:cNvGrpSpPr/>
          <p:nvPr/>
        </p:nvGrpSpPr>
        <p:grpSpPr>
          <a:xfrm>
            <a:off x="13688096" y="4552265"/>
            <a:ext cx="3158092" cy="1044461"/>
            <a:chOff x="6853641" y="2534077"/>
            <a:chExt cx="1515545" cy="501229"/>
          </a:xfrm>
        </p:grpSpPr>
        <p:grpSp>
          <p:nvGrpSpPr>
            <p:cNvPr id="5892" name="Google Shape;5892;p67"/>
            <p:cNvGrpSpPr/>
            <p:nvPr/>
          </p:nvGrpSpPr>
          <p:grpSpPr>
            <a:xfrm>
              <a:off x="6853641" y="2618923"/>
              <a:ext cx="1515545" cy="324556"/>
              <a:chOff x="6853641" y="2618923"/>
              <a:chExt cx="1515545" cy="324556"/>
            </a:xfrm>
          </p:grpSpPr>
          <p:sp>
            <p:nvSpPr>
              <p:cNvPr id="5893" name="Google Shape;5893;p6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4" name="Google Shape;5894;p6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5" name="Google Shape;5895;p6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6" name="Google Shape;5896;p6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7" name="Google Shape;5897;p6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898" name="Google Shape;5898;p6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9" name="Google Shape;5899;p6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0" name="Google Shape;5900;p6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1" name="Google Shape;5901;p6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2" name="Google Shape;5902;p6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03" name="Google Shape;5903;p67"/>
          <p:cNvGrpSpPr/>
          <p:nvPr/>
        </p:nvGrpSpPr>
        <p:grpSpPr>
          <a:xfrm>
            <a:off x="6877880" y="6302346"/>
            <a:ext cx="3235951" cy="693233"/>
            <a:chOff x="1808063" y="4294338"/>
            <a:chExt cx="3370782" cy="721817"/>
          </a:xfrm>
        </p:grpSpPr>
        <p:sp>
          <p:nvSpPr>
            <p:cNvPr id="5904" name="Google Shape;5904;p6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05" name="Google Shape;5905;p6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6" name="Google Shape;5906;p6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7" name="Google Shape;5907;p6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8" name="Google Shape;5908;p6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9" name="Google Shape;5909;p6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0" name="Google Shape;5910;p6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1" name="Google Shape;5911;p6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2" name="Google Shape;5912;p6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3" name="Google Shape;5913;p6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5914" name="Google Shape;5914;p67"/>
          <p:cNvGrpSpPr/>
          <p:nvPr/>
        </p:nvGrpSpPr>
        <p:grpSpPr>
          <a:xfrm>
            <a:off x="10529872" y="7635846"/>
            <a:ext cx="2834134" cy="701211"/>
            <a:chOff x="4234950" y="2101012"/>
            <a:chExt cx="4219974" cy="1044090"/>
          </a:xfrm>
        </p:grpSpPr>
        <p:sp>
          <p:nvSpPr>
            <p:cNvPr id="5915" name="Google Shape;5915;p6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6" name="Google Shape;5916;p6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7" name="Google Shape;5917;p6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918" name="Google Shape;5918;p6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9" name="Google Shape;5919;p6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0" name="Google Shape;5920;p6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1" name="Google Shape;5921;p6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2" name="Google Shape;5922;p6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3" name="Google Shape;5923;p6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4" name="Google Shape;5924;p6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5" name="Google Shape;5925;p6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6" name="Google Shape;5926;p6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7" name="Google Shape;5927;p6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8" name="Google Shape;5928;p6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9" name="Google Shape;5929;p6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0" name="Google Shape;5930;p6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1" name="Google Shape;5931;p67"/>
          <p:cNvGrpSpPr/>
          <p:nvPr/>
        </p:nvGrpSpPr>
        <p:grpSpPr>
          <a:xfrm>
            <a:off x="13680815" y="3617361"/>
            <a:ext cx="3172653" cy="743114"/>
            <a:chOff x="1247650" y="2075423"/>
            <a:chExt cx="6648477" cy="1557238"/>
          </a:xfrm>
        </p:grpSpPr>
        <p:sp>
          <p:nvSpPr>
            <p:cNvPr id="5932" name="Google Shape;5932;p6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3" name="Google Shape;5933;p6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4" name="Google Shape;5934;p6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5" name="Google Shape;5935;p6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6" name="Google Shape;5936;p6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7" name="Google Shape;5937;p6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38" name="Google Shape;5938;p67"/>
          <p:cNvGrpSpPr/>
          <p:nvPr/>
        </p:nvGrpSpPr>
        <p:grpSpPr>
          <a:xfrm>
            <a:off x="10543357" y="1923741"/>
            <a:ext cx="2831203" cy="3297066"/>
            <a:chOff x="1839112" y="2209163"/>
            <a:chExt cx="1918159" cy="2233784"/>
          </a:xfrm>
        </p:grpSpPr>
        <p:sp>
          <p:nvSpPr>
            <p:cNvPr id="5939" name="Google Shape;5939;p67"/>
            <p:cNvSpPr/>
            <p:nvPr/>
          </p:nvSpPr>
          <p:spPr>
            <a:xfrm>
              <a:off x="1839112"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0" name="Google Shape;5940;p67"/>
            <p:cNvSpPr/>
            <p:nvPr/>
          </p:nvSpPr>
          <p:spPr>
            <a:xfrm>
              <a:off x="3182171" y="2209163"/>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1" name="Google Shape;5941;p67"/>
            <p:cNvSpPr/>
            <p:nvPr/>
          </p:nvSpPr>
          <p:spPr>
            <a:xfrm>
              <a:off x="3182171"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42" name="Google Shape;5942;p67"/>
            <p:cNvCxnSpPr>
              <a:stCxn id="5939" idx="6"/>
              <a:endCxn id="5940"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43" name="Google Shape;5943;p67"/>
            <p:cNvCxnSpPr>
              <a:stCxn id="5940" idx="4"/>
              <a:endCxn id="59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45" name="Google Shape;5945;p67"/>
            <p:cNvCxnSpPr>
              <a:stCxn id="5944" idx="6"/>
              <a:endCxn id="5941"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46" name="Google Shape;5946;p67"/>
            <p:cNvCxnSpPr>
              <a:stCxn id="5941" idx="4"/>
              <a:endCxn id="59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44" name="Google Shape;5944;p67"/>
            <p:cNvSpPr/>
            <p:nvPr/>
          </p:nvSpPr>
          <p:spPr>
            <a:xfrm>
              <a:off x="1839112" y="3040766"/>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7" name="Google Shape;5947;p67"/>
            <p:cNvSpPr/>
            <p:nvPr/>
          </p:nvSpPr>
          <p:spPr>
            <a:xfrm>
              <a:off x="1839112"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8" name="Google Shape;5948;p67"/>
            <p:cNvSpPr/>
            <p:nvPr/>
          </p:nvSpPr>
          <p:spPr>
            <a:xfrm>
              <a:off x="3182171" y="3867848"/>
              <a:ext cx="575100" cy="575100"/>
            </a:xfrm>
            <a:prstGeom prst="flowChartConnector">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49" name="Google Shape;5949;p67"/>
            <p:cNvCxnSpPr>
              <a:endCxn id="59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50" name="Google Shape;5950;p67"/>
          <p:cNvGrpSpPr/>
          <p:nvPr/>
        </p:nvGrpSpPr>
        <p:grpSpPr>
          <a:xfrm>
            <a:off x="6857888" y="1959909"/>
            <a:ext cx="3275935" cy="309884"/>
            <a:chOff x="238125" y="2506075"/>
            <a:chExt cx="7115411" cy="673075"/>
          </a:xfrm>
        </p:grpSpPr>
        <p:sp>
          <p:nvSpPr>
            <p:cNvPr id="5951" name="Google Shape;5951;p6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2" name="Google Shape;5952;p6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3" name="Google Shape;5953;p6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4" name="Google Shape;5954;p6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5" name="Google Shape;5955;p6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56" name="Google Shape;5956;p67"/>
          <p:cNvGrpSpPr/>
          <p:nvPr/>
        </p:nvGrpSpPr>
        <p:grpSpPr>
          <a:xfrm>
            <a:off x="3939361" y="2589344"/>
            <a:ext cx="2525864" cy="1570815"/>
            <a:chOff x="548861" y="389676"/>
            <a:chExt cx="3843371" cy="2390163"/>
          </a:xfrm>
        </p:grpSpPr>
        <p:cxnSp>
          <p:nvCxnSpPr>
            <p:cNvPr id="5957" name="Google Shape;5957;p6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58" name="Google Shape;5958;p6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59" name="Google Shape;5959;p6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60" name="Google Shape;5960;p6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61" name="Google Shape;5961;p6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62" name="Google Shape;5962;p6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5963" name="Google Shape;5963;p6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64" name="Google Shape;5964;p6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5" name="Google Shape;5965;p6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6" name="Google Shape;5966;p6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7" name="Google Shape;5967;p6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8" name="Google Shape;5968;p6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9" name="Google Shape;5969;p6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970" name="Google Shape;5970;p67"/>
          <p:cNvGrpSpPr/>
          <p:nvPr/>
        </p:nvGrpSpPr>
        <p:grpSpPr>
          <a:xfrm>
            <a:off x="1515623" y="4803099"/>
            <a:ext cx="2824107" cy="1267123"/>
            <a:chOff x="1187400" y="2529299"/>
            <a:chExt cx="6769193" cy="2241903"/>
          </a:xfrm>
        </p:grpSpPr>
        <p:sp>
          <p:nvSpPr>
            <p:cNvPr id="5971" name="Google Shape;5971;p67"/>
            <p:cNvSpPr/>
            <p:nvPr/>
          </p:nvSpPr>
          <p:spPr>
            <a:xfrm>
              <a:off x="3802943" y="2529299"/>
              <a:ext cx="1538100" cy="442500"/>
            </a:xfrm>
            <a:prstGeom prst="roundRect">
              <a:avLst>
                <a:gd fmla="val 50000" name="adj"/>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FFFFF"/>
                </a:solidFill>
              </a:endParaRPr>
            </a:p>
          </p:txBody>
        </p:sp>
        <p:sp>
          <p:nvSpPr>
            <p:cNvPr id="5972" name="Google Shape;5972;p67"/>
            <p:cNvSpPr/>
            <p:nvPr/>
          </p:nvSpPr>
          <p:spPr>
            <a:xfrm>
              <a:off x="5573240"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973" name="Google Shape;5973;p67"/>
            <p:cNvSpPr/>
            <p:nvPr/>
          </p:nvSpPr>
          <p:spPr>
            <a:xfrm>
              <a:off x="2032647" y="3429000"/>
              <a:ext cx="1538100" cy="442500"/>
            </a:xfrm>
            <a:prstGeom prst="roundRect">
              <a:avLst>
                <a:gd fmla="val 50000" name="adj"/>
              </a:avLst>
            </a:prstGeom>
            <a:solidFill>
              <a:srgbClr val="869FB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974" name="Google Shape;5974;p67"/>
            <p:cNvSpPr/>
            <p:nvPr/>
          </p:nvSpPr>
          <p:spPr>
            <a:xfrm>
              <a:off x="11874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975" name="Google Shape;5975;p67"/>
            <p:cNvSpPr/>
            <p:nvPr/>
          </p:nvSpPr>
          <p:spPr>
            <a:xfrm>
              <a:off x="28778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976" name="Google Shape;5976;p67"/>
            <p:cNvSpPr/>
            <p:nvPr/>
          </p:nvSpPr>
          <p:spPr>
            <a:xfrm>
              <a:off x="4728000"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sp>
          <p:nvSpPr>
            <p:cNvPr id="5977" name="Google Shape;5977;p67"/>
            <p:cNvSpPr/>
            <p:nvPr/>
          </p:nvSpPr>
          <p:spPr>
            <a:xfrm>
              <a:off x="6418493" y="4328701"/>
              <a:ext cx="1538100" cy="442500"/>
            </a:xfrm>
            <a:prstGeom prst="roundRect">
              <a:avLst>
                <a:gd fmla="val 50000" name="adj"/>
              </a:avLst>
            </a:prstGeom>
            <a:solidFill>
              <a:srgbClr val="CFD9E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FFFFFF"/>
                </a:solidFill>
              </a:endParaRPr>
            </a:p>
          </p:txBody>
        </p:sp>
        <p:cxnSp>
          <p:nvCxnSpPr>
            <p:cNvPr id="5978" name="Google Shape;5978;p67"/>
            <p:cNvCxnSpPr>
              <a:stCxn id="5971" idx="2"/>
              <a:endCxn id="59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79" name="Google Shape;5979;p67"/>
            <p:cNvCxnSpPr>
              <a:stCxn id="5973" idx="0"/>
              <a:endCxn id="59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80" name="Google Shape;5980;p67"/>
            <p:cNvCxnSpPr>
              <a:stCxn id="5973" idx="2"/>
              <a:endCxn id="59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81" name="Google Shape;5981;p67"/>
            <p:cNvCxnSpPr>
              <a:stCxn id="5974" idx="0"/>
              <a:endCxn id="59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82" name="Google Shape;5982;p67"/>
            <p:cNvCxnSpPr>
              <a:stCxn id="5972" idx="2"/>
              <a:endCxn id="59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83" name="Google Shape;5983;p67"/>
            <p:cNvCxnSpPr>
              <a:stCxn id="5976" idx="0"/>
              <a:endCxn id="59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84" name="Google Shape;5984;p67"/>
          <p:cNvGrpSpPr/>
          <p:nvPr/>
        </p:nvGrpSpPr>
        <p:grpSpPr>
          <a:xfrm>
            <a:off x="13688116" y="5788516"/>
            <a:ext cx="3158070" cy="1081745"/>
            <a:chOff x="6895650" y="3126697"/>
            <a:chExt cx="1436662" cy="492105"/>
          </a:xfrm>
        </p:grpSpPr>
        <p:sp>
          <p:nvSpPr>
            <p:cNvPr id="5985" name="Google Shape;5985;p6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6" name="Google Shape;5986;p6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7" name="Google Shape;5987;p6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8" name="Google Shape;5988;p6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9" name="Google Shape;5989;p6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990" name="Google Shape;5990;p67"/>
            <p:cNvGrpSpPr/>
            <p:nvPr/>
          </p:nvGrpSpPr>
          <p:grpSpPr>
            <a:xfrm>
              <a:off x="6995957" y="3335810"/>
              <a:ext cx="1230393" cy="71754"/>
              <a:chOff x="6995957" y="3287964"/>
              <a:chExt cx="1230393" cy="71754"/>
            </a:xfrm>
          </p:grpSpPr>
          <p:sp>
            <p:nvSpPr>
              <p:cNvPr id="5991" name="Google Shape;5991;p6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2" name="Google Shape;5992;p6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3" name="Google Shape;5993;p6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4" name="Google Shape;5994;p6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5" name="Google Shape;5995;p6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5996" name="Google Shape;5996;p67"/>
          <p:cNvGrpSpPr/>
          <p:nvPr/>
        </p:nvGrpSpPr>
        <p:grpSpPr>
          <a:xfrm>
            <a:off x="13685280" y="7062042"/>
            <a:ext cx="3163724" cy="1301250"/>
            <a:chOff x="6777990" y="3710194"/>
            <a:chExt cx="1646915" cy="677382"/>
          </a:xfrm>
        </p:grpSpPr>
        <p:grpSp>
          <p:nvGrpSpPr>
            <p:cNvPr id="5997" name="Google Shape;5997;p67"/>
            <p:cNvGrpSpPr/>
            <p:nvPr/>
          </p:nvGrpSpPr>
          <p:grpSpPr>
            <a:xfrm>
              <a:off x="6777990" y="3874492"/>
              <a:ext cx="411129" cy="513083"/>
              <a:chOff x="6777990" y="3874492"/>
              <a:chExt cx="411129" cy="513083"/>
            </a:xfrm>
          </p:grpSpPr>
          <p:cxnSp>
            <p:nvCxnSpPr>
              <p:cNvPr id="5998" name="Google Shape;5998;p6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99" name="Google Shape;5999;p6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0" name="Google Shape;6000;p67"/>
            <p:cNvGrpSpPr/>
            <p:nvPr/>
          </p:nvGrpSpPr>
          <p:grpSpPr>
            <a:xfrm>
              <a:off x="7188425" y="3710194"/>
              <a:ext cx="411123" cy="520535"/>
              <a:chOff x="7188425" y="3710194"/>
              <a:chExt cx="411123" cy="520535"/>
            </a:xfrm>
          </p:grpSpPr>
          <p:cxnSp>
            <p:nvCxnSpPr>
              <p:cNvPr id="6001" name="Google Shape;6001;p6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02" name="Google Shape;6002;p6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3" name="Google Shape;6003;p67"/>
            <p:cNvGrpSpPr/>
            <p:nvPr/>
          </p:nvGrpSpPr>
          <p:grpSpPr>
            <a:xfrm>
              <a:off x="7603341" y="3874492"/>
              <a:ext cx="411474" cy="513083"/>
              <a:chOff x="7603341" y="3874492"/>
              <a:chExt cx="411474" cy="513083"/>
            </a:xfrm>
          </p:grpSpPr>
          <p:cxnSp>
            <p:nvCxnSpPr>
              <p:cNvPr id="6004" name="Google Shape;6004;p6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05" name="Google Shape;6005;p6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06" name="Google Shape;6006;p67"/>
            <p:cNvGrpSpPr/>
            <p:nvPr/>
          </p:nvGrpSpPr>
          <p:grpSpPr>
            <a:xfrm>
              <a:off x="8013776" y="3722847"/>
              <a:ext cx="411129" cy="507881"/>
              <a:chOff x="8013776" y="3722847"/>
              <a:chExt cx="411129" cy="507881"/>
            </a:xfrm>
          </p:grpSpPr>
          <p:cxnSp>
            <p:nvCxnSpPr>
              <p:cNvPr id="6007" name="Google Shape;6007;p6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008" name="Google Shape;6008;p6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09" name="Google Shape;6009;p67"/>
          <p:cNvGrpSpPr/>
          <p:nvPr/>
        </p:nvGrpSpPr>
        <p:grpSpPr>
          <a:xfrm>
            <a:off x="10524311" y="5407723"/>
            <a:ext cx="2843778" cy="2041207"/>
            <a:chOff x="5190863" y="2824811"/>
            <a:chExt cx="1544860" cy="1108869"/>
          </a:xfrm>
        </p:grpSpPr>
        <p:grpSp>
          <p:nvGrpSpPr>
            <p:cNvPr id="6010" name="Google Shape;6010;p67"/>
            <p:cNvGrpSpPr/>
            <p:nvPr/>
          </p:nvGrpSpPr>
          <p:grpSpPr>
            <a:xfrm>
              <a:off x="5938695" y="3176919"/>
              <a:ext cx="685761" cy="404739"/>
              <a:chOff x="5938695" y="3176919"/>
              <a:chExt cx="685761" cy="404739"/>
            </a:xfrm>
          </p:grpSpPr>
          <p:grpSp>
            <p:nvGrpSpPr>
              <p:cNvPr id="6011" name="Google Shape;6011;p67"/>
              <p:cNvGrpSpPr/>
              <p:nvPr/>
            </p:nvGrpSpPr>
            <p:grpSpPr>
              <a:xfrm>
                <a:off x="5938695" y="3176919"/>
                <a:ext cx="685761" cy="404739"/>
                <a:chOff x="5938695" y="3176919"/>
                <a:chExt cx="685761" cy="404739"/>
              </a:xfrm>
            </p:grpSpPr>
            <p:sp>
              <p:nvSpPr>
                <p:cNvPr id="6012" name="Google Shape;6012;p6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3" name="Google Shape;6013;p6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14" name="Google Shape;6014;p6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15" name="Google Shape;6015;p67"/>
            <p:cNvGrpSpPr/>
            <p:nvPr/>
          </p:nvGrpSpPr>
          <p:grpSpPr>
            <a:xfrm>
              <a:off x="5305233" y="3176835"/>
              <a:ext cx="685971" cy="404655"/>
              <a:chOff x="5305233" y="3176835"/>
              <a:chExt cx="685971" cy="404655"/>
            </a:xfrm>
          </p:grpSpPr>
          <p:grpSp>
            <p:nvGrpSpPr>
              <p:cNvPr id="6016" name="Google Shape;6016;p67"/>
              <p:cNvGrpSpPr/>
              <p:nvPr/>
            </p:nvGrpSpPr>
            <p:grpSpPr>
              <a:xfrm>
                <a:off x="5305233" y="3176835"/>
                <a:ext cx="685971" cy="404655"/>
                <a:chOff x="5305233" y="3176835"/>
                <a:chExt cx="685971" cy="404655"/>
              </a:xfrm>
            </p:grpSpPr>
            <p:sp>
              <p:nvSpPr>
                <p:cNvPr id="6017" name="Google Shape;6017;p6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8" name="Google Shape;6018;p6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19" name="Google Shape;6019;p6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20" name="Google Shape;6020;p6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21" name="Google Shape;6021;p67"/>
            <p:cNvGrpSpPr/>
            <p:nvPr/>
          </p:nvGrpSpPr>
          <p:grpSpPr>
            <a:xfrm>
              <a:off x="5657361" y="2824811"/>
              <a:ext cx="1078361" cy="404655"/>
              <a:chOff x="5657361" y="2824811"/>
              <a:chExt cx="1078361" cy="404655"/>
            </a:xfrm>
          </p:grpSpPr>
          <p:grpSp>
            <p:nvGrpSpPr>
              <p:cNvPr id="6022" name="Google Shape;6022;p67"/>
              <p:cNvGrpSpPr/>
              <p:nvPr/>
            </p:nvGrpSpPr>
            <p:grpSpPr>
              <a:xfrm>
                <a:off x="5657361" y="2824811"/>
                <a:ext cx="1078361" cy="404655"/>
                <a:chOff x="5657361" y="2824811"/>
                <a:chExt cx="1078361" cy="404655"/>
              </a:xfrm>
            </p:grpSpPr>
            <p:grpSp>
              <p:nvGrpSpPr>
                <p:cNvPr id="6023" name="Google Shape;6023;p67"/>
                <p:cNvGrpSpPr/>
                <p:nvPr/>
              </p:nvGrpSpPr>
              <p:grpSpPr>
                <a:xfrm>
                  <a:off x="5938485" y="2824811"/>
                  <a:ext cx="797237" cy="404655"/>
                  <a:chOff x="5938485" y="2824811"/>
                  <a:chExt cx="797237" cy="404655"/>
                </a:xfrm>
              </p:grpSpPr>
              <p:sp>
                <p:nvSpPr>
                  <p:cNvPr id="6024" name="Google Shape;6024;p6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5" name="Google Shape;6025;p6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26" name="Google Shape;6026;p6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27" name="Google Shape;6027;p6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28" name="Google Shape;6028;p67"/>
            <p:cNvGrpSpPr/>
            <p:nvPr/>
          </p:nvGrpSpPr>
          <p:grpSpPr>
            <a:xfrm>
              <a:off x="5190863" y="3528942"/>
              <a:ext cx="1078026" cy="404739"/>
              <a:chOff x="5190863" y="3528942"/>
              <a:chExt cx="1078026" cy="404739"/>
            </a:xfrm>
          </p:grpSpPr>
          <p:sp>
            <p:nvSpPr>
              <p:cNvPr id="6029" name="Google Shape;6029;p6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30" name="Google Shape;6030;p67"/>
              <p:cNvGrpSpPr/>
              <p:nvPr/>
            </p:nvGrpSpPr>
            <p:grpSpPr>
              <a:xfrm>
                <a:off x="5190863" y="3528942"/>
                <a:ext cx="1078026" cy="404739"/>
                <a:chOff x="5190863" y="3528942"/>
                <a:chExt cx="1078026" cy="404739"/>
              </a:xfrm>
            </p:grpSpPr>
            <p:sp>
              <p:nvSpPr>
                <p:cNvPr id="6031" name="Google Shape;6031;p6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2" name="Google Shape;6032;p6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033" name="Google Shape;6033;p67"/>
          <p:cNvGrpSpPr/>
          <p:nvPr/>
        </p:nvGrpSpPr>
        <p:grpSpPr>
          <a:xfrm>
            <a:off x="1456324" y="2536658"/>
            <a:ext cx="2173437" cy="1758974"/>
            <a:chOff x="803162" y="1474292"/>
            <a:chExt cx="1086719" cy="879487"/>
          </a:xfrm>
        </p:grpSpPr>
        <p:grpSp>
          <p:nvGrpSpPr>
            <p:cNvPr id="6034" name="Google Shape;6034;p67"/>
            <p:cNvGrpSpPr/>
            <p:nvPr/>
          </p:nvGrpSpPr>
          <p:grpSpPr>
            <a:xfrm>
              <a:off x="803162" y="1625948"/>
              <a:ext cx="445856" cy="576579"/>
              <a:chOff x="803162" y="1625948"/>
              <a:chExt cx="445856" cy="576579"/>
            </a:xfrm>
          </p:grpSpPr>
          <p:sp>
            <p:nvSpPr>
              <p:cNvPr id="6035" name="Google Shape;6035;p6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36" name="Google Shape;6036;p67"/>
              <p:cNvGrpSpPr/>
              <p:nvPr/>
            </p:nvGrpSpPr>
            <p:grpSpPr>
              <a:xfrm>
                <a:off x="1056023" y="1625948"/>
                <a:ext cx="192995" cy="576579"/>
                <a:chOff x="1056023" y="1625948"/>
                <a:chExt cx="192995" cy="576579"/>
              </a:xfrm>
            </p:grpSpPr>
            <p:sp>
              <p:nvSpPr>
                <p:cNvPr id="6037" name="Google Shape;6037;p6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8" name="Google Shape;6038;p6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9" name="Google Shape;6039;p6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0" name="Google Shape;6040;p6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41" name="Google Shape;6041;p6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042" name="Google Shape;6042;p67"/>
            <p:cNvGrpSpPr/>
            <p:nvPr/>
          </p:nvGrpSpPr>
          <p:grpSpPr>
            <a:xfrm>
              <a:off x="1371406" y="1474292"/>
              <a:ext cx="518475" cy="879487"/>
              <a:chOff x="1398231" y="1474292"/>
              <a:chExt cx="518475" cy="879487"/>
            </a:xfrm>
          </p:grpSpPr>
          <p:grpSp>
            <p:nvGrpSpPr>
              <p:cNvPr id="6043" name="Google Shape;6043;p67"/>
              <p:cNvGrpSpPr/>
              <p:nvPr/>
            </p:nvGrpSpPr>
            <p:grpSpPr>
              <a:xfrm>
                <a:off x="1398231" y="1474292"/>
                <a:ext cx="518475" cy="341643"/>
                <a:chOff x="1398231" y="1474292"/>
                <a:chExt cx="518475" cy="341643"/>
              </a:xfrm>
            </p:grpSpPr>
            <p:sp>
              <p:nvSpPr>
                <p:cNvPr id="6044" name="Google Shape;6044;p6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45" name="Google Shape;6045;p67"/>
                <p:cNvGrpSpPr/>
                <p:nvPr/>
              </p:nvGrpSpPr>
              <p:grpSpPr>
                <a:xfrm>
                  <a:off x="1616453" y="1474292"/>
                  <a:ext cx="300253" cy="341643"/>
                  <a:chOff x="1616453" y="1475379"/>
                  <a:chExt cx="300253" cy="341643"/>
                </a:xfrm>
              </p:grpSpPr>
              <p:sp>
                <p:nvSpPr>
                  <p:cNvPr id="6046" name="Google Shape;6046;p6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7" name="Google Shape;6047;p6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8" name="Google Shape;6048;p6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9" name="Google Shape;6049;p6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0" name="Google Shape;6050;p6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1" name="Google Shape;6051;p6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2" name="Google Shape;6052;p6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53" name="Google Shape;6053;p67"/>
                  <p:cNvGrpSpPr/>
                  <p:nvPr/>
                </p:nvGrpSpPr>
                <p:grpSpPr>
                  <a:xfrm>
                    <a:off x="1839639" y="1475379"/>
                    <a:ext cx="77067" cy="341643"/>
                    <a:chOff x="1839639" y="1475379"/>
                    <a:chExt cx="77067" cy="341643"/>
                  </a:xfrm>
                </p:grpSpPr>
                <p:sp>
                  <p:nvSpPr>
                    <p:cNvPr id="6054" name="Google Shape;6054;p6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5" name="Google Shape;6055;p6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056" name="Google Shape;6056;p67"/>
              <p:cNvGrpSpPr/>
              <p:nvPr/>
            </p:nvGrpSpPr>
            <p:grpSpPr>
              <a:xfrm>
                <a:off x="1398451" y="2012951"/>
                <a:ext cx="518255" cy="340828"/>
                <a:chOff x="1398451" y="2012951"/>
                <a:chExt cx="518255" cy="340828"/>
              </a:xfrm>
            </p:grpSpPr>
            <p:sp>
              <p:nvSpPr>
                <p:cNvPr id="6057" name="Google Shape;6057;p6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58" name="Google Shape;6058;p67"/>
                <p:cNvGrpSpPr/>
                <p:nvPr/>
              </p:nvGrpSpPr>
              <p:grpSpPr>
                <a:xfrm>
                  <a:off x="1616453" y="2012951"/>
                  <a:ext cx="300253" cy="340828"/>
                  <a:chOff x="1616453" y="2013538"/>
                  <a:chExt cx="300253" cy="340828"/>
                </a:xfrm>
              </p:grpSpPr>
              <p:sp>
                <p:nvSpPr>
                  <p:cNvPr id="6059" name="Google Shape;6059;p6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0" name="Google Shape;6060;p6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1" name="Google Shape;6061;p6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2" name="Google Shape;6062;p6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3" name="Google Shape;6063;p6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4" name="Google Shape;6064;p6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5" name="Google Shape;6065;p6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66" name="Google Shape;6066;p67"/>
                  <p:cNvGrpSpPr/>
                  <p:nvPr/>
                </p:nvGrpSpPr>
                <p:grpSpPr>
                  <a:xfrm>
                    <a:off x="1839639" y="2013538"/>
                    <a:ext cx="77067" cy="340828"/>
                    <a:chOff x="1839639" y="2013538"/>
                    <a:chExt cx="77067" cy="340828"/>
                  </a:xfrm>
                </p:grpSpPr>
                <p:sp>
                  <p:nvSpPr>
                    <p:cNvPr id="6067" name="Google Shape;6067;p6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8" name="Google Shape;6068;p6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grpSp>
        <p:nvGrpSpPr>
          <p:cNvPr id="6069" name="Google Shape;6069;p67"/>
          <p:cNvGrpSpPr/>
          <p:nvPr/>
        </p:nvGrpSpPr>
        <p:grpSpPr>
          <a:xfrm>
            <a:off x="1449971" y="6799032"/>
            <a:ext cx="2737362" cy="1365836"/>
            <a:chOff x="724986" y="3605478"/>
            <a:chExt cx="1368681" cy="682918"/>
          </a:xfrm>
        </p:grpSpPr>
        <p:grpSp>
          <p:nvGrpSpPr>
            <p:cNvPr id="6070" name="Google Shape;6070;p67"/>
            <p:cNvGrpSpPr/>
            <p:nvPr/>
          </p:nvGrpSpPr>
          <p:grpSpPr>
            <a:xfrm>
              <a:off x="1289102" y="3823629"/>
              <a:ext cx="240442" cy="250435"/>
              <a:chOff x="-165066" y="3843615"/>
              <a:chExt cx="221259" cy="230455"/>
            </a:xfrm>
          </p:grpSpPr>
          <p:sp>
            <p:nvSpPr>
              <p:cNvPr id="6071" name="Google Shape;6071;p6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2" name="Google Shape;6072;p6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3" name="Google Shape;6073;p6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4" name="Google Shape;6074;p6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5" name="Google Shape;6075;p6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6" name="Google Shape;6076;p6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7" name="Google Shape;6077;p6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8" name="Google Shape;6078;p6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9" name="Google Shape;6079;p6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0" name="Google Shape;6080;p6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1" name="Google Shape;6081;p6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2" name="Google Shape;6082;p6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3" name="Google Shape;6083;p6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4" name="Google Shape;6084;p6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5" name="Google Shape;6085;p6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6" name="Google Shape;6086;p6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87" name="Google Shape;6087;p6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8" name="Google Shape;6088;p6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9" name="Google Shape;6089;p6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090" name="Google Shape;6090;p6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1" name="Google Shape;6091;p67"/>
            <p:cNvGrpSpPr/>
            <p:nvPr/>
          </p:nvGrpSpPr>
          <p:grpSpPr>
            <a:xfrm>
              <a:off x="724986" y="3605478"/>
              <a:ext cx="1368681" cy="682918"/>
              <a:chOff x="724986" y="3605478"/>
              <a:chExt cx="1368681" cy="682918"/>
            </a:xfrm>
          </p:grpSpPr>
          <p:grpSp>
            <p:nvGrpSpPr>
              <p:cNvPr id="6092" name="Google Shape;6092;p67"/>
              <p:cNvGrpSpPr/>
              <p:nvPr/>
            </p:nvGrpSpPr>
            <p:grpSpPr>
              <a:xfrm>
                <a:off x="1498221" y="4047614"/>
                <a:ext cx="529172" cy="240783"/>
                <a:chOff x="1498221" y="4047614"/>
                <a:chExt cx="529172" cy="240783"/>
              </a:xfrm>
            </p:grpSpPr>
            <p:grpSp>
              <p:nvGrpSpPr>
                <p:cNvPr id="6093" name="Google Shape;6093;p67"/>
                <p:cNvGrpSpPr/>
                <p:nvPr/>
              </p:nvGrpSpPr>
              <p:grpSpPr>
                <a:xfrm>
                  <a:off x="1826655" y="4224370"/>
                  <a:ext cx="200738" cy="25631"/>
                  <a:chOff x="1826655" y="4224370"/>
                  <a:chExt cx="200738" cy="25631"/>
                </a:xfrm>
              </p:grpSpPr>
              <p:sp>
                <p:nvSpPr>
                  <p:cNvPr id="6094" name="Google Shape;6094;p6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5" name="Google Shape;6095;p6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6" name="Google Shape;6096;p67"/>
                <p:cNvGrpSpPr/>
                <p:nvPr/>
              </p:nvGrpSpPr>
              <p:grpSpPr>
                <a:xfrm>
                  <a:off x="1498221" y="4047614"/>
                  <a:ext cx="328444" cy="240783"/>
                  <a:chOff x="1498221" y="4047614"/>
                  <a:chExt cx="328444" cy="240783"/>
                </a:xfrm>
              </p:grpSpPr>
              <p:sp>
                <p:nvSpPr>
                  <p:cNvPr id="6097" name="Google Shape;6097;p6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98" name="Google Shape;6098;p67"/>
                  <p:cNvGrpSpPr/>
                  <p:nvPr/>
                </p:nvGrpSpPr>
                <p:grpSpPr>
                  <a:xfrm>
                    <a:off x="1498221" y="4047614"/>
                    <a:ext cx="150566" cy="190416"/>
                    <a:chOff x="1498221" y="4047614"/>
                    <a:chExt cx="150566" cy="190416"/>
                  </a:xfrm>
                </p:grpSpPr>
                <p:sp>
                  <p:nvSpPr>
                    <p:cNvPr id="6099" name="Google Shape;6099;p6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0" name="Google Shape;6100;p6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101" name="Google Shape;6101;p67"/>
              <p:cNvGrpSpPr/>
              <p:nvPr/>
            </p:nvGrpSpPr>
            <p:grpSpPr>
              <a:xfrm>
                <a:off x="1560718" y="3800594"/>
                <a:ext cx="532948" cy="302090"/>
                <a:chOff x="1560718" y="3800594"/>
                <a:chExt cx="532948" cy="302090"/>
              </a:xfrm>
            </p:grpSpPr>
            <p:grpSp>
              <p:nvGrpSpPr>
                <p:cNvPr id="6102" name="Google Shape;6102;p67"/>
                <p:cNvGrpSpPr/>
                <p:nvPr/>
              </p:nvGrpSpPr>
              <p:grpSpPr>
                <a:xfrm>
                  <a:off x="1912179" y="3827344"/>
                  <a:ext cx="181487" cy="25631"/>
                  <a:chOff x="1912179" y="3827344"/>
                  <a:chExt cx="181487" cy="25631"/>
                </a:xfrm>
              </p:grpSpPr>
              <p:sp>
                <p:nvSpPr>
                  <p:cNvPr id="6103" name="Google Shape;6103;p6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4" name="Google Shape;6104;p6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5" name="Google Shape;6105;p67"/>
                <p:cNvGrpSpPr/>
                <p:nvPr/>
              </p:nvGrpSpPr>
              <p:grpSpPr>
                <a:xfrm>
                  <a:off x="1912179" y="4044505"/>
                  <a:ext cx="181487" cy="25622"/>
                  <a:chOff x="1912179" y="4044506"/>
                  <a:chExt cx="181487" cy="25622"/>
                </a:xfrm>
              </p:grpSpPr>
              <p:sp>
                <p:nvSpPr>
                  <p:cNvPr id="6106" name="Google Shape;6106;p6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7" name="Google Shape;6107;p6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08" name="Google Shape;6108;p67"/>
                <p:cNvGrpSpPr/>
                <p:nvPr/>
              </p:nvGrpSpPr>
              <p:grpSpPr>
                <a:xfrm>
                  <a:off x="1560718" y="3800594"/>
                  <a:ext cx="351472" cy="302090"/>
                  <a:chOff x="1560718" y="3800594"/>
                  <a:chExt cx="351472" cy="302090"/>
                </a:xfrm>
              </p:grpSpPr>
              <p:grpSp>
                <p:nvGrpSpPr>
                  <p:cNvPr id="6109" name="Google Shape;6109;p67"/>
                  <p:cNvGrpSpPr/>
                  <p:nvPr/>
                </p:nvGrpSpPr>
                <p:grpSpPr>
                  <a:xfrm>
                    <a:off x="1560718" y="3842857"/>
                    <a:ext cx="173586" cy="217131"/>
                    <a:chOff x="1560718" y="3842857"/>
                    <a:chExt cx="173586" cy="217131"/>
                  </a:xfrm>
                </p:grpSpPr>
                <p:sp>
                  <p:nvSpPr>
                    <p:cNvPr id="6110" name="Google Shape;6110;p6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1" name="Google Shape;6111;p6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2" name="Google Shape;6112;p6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13" name="Google Shape;6113;p6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4" name="Google Shape;6114;p6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
            <p:nvSpPr>
              <p:cNvPr id="6115" name="Google Shape;6115;p6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16" name="Google Shape;6116;p67"/>
              <p:cNvGrpSpPr/>
              <p:nvPr/>
            </p:nvGrpSpPr>
            <p:grpSpPr>
              <a:xfrm>
                <a:off x="785350" y="3605478"/>
                <a:ext cx="535311" cy="249245"/>
                <a:chOff x="785350" y="3605478"/>
                <a:chExt cx="535311" cy="249245"/>
              </a:xfrm>
            </p:grpSpPr>
            <p:grpSp>
              <p:nvGrpSpPr>
                <p:cNvPr id="6117" name="Google Shape;6117;p67"/>
                <p:cNvGrpSpPr/>
                <p:nvPr/>
              </p:nvGrpSpPr>
              <p:grpSpPr>
                <a:xfrm>
                  <a:off x="785350" y="3605478"/>
                  <a:ext cx="376191" cy="102736"/>
                  <a:chOff x="785350" y="3605478"/>
                  <a:chExt cx="376191" cy="102736"/>
                </a:xfrm>
              </p:grpSpPr>
              <p:sp>
                <p:nvSpPr>
                  <p:cNvPr id="6118" name="Google Shape;6118;p6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9" name="Google Shape;6119;p6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0" name="Google Shape;6120;p6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1" name="Google Shape;6121;p67"/>
                <p:cNvGrpSpPr/>
                <p:nvPr/>
              </p:nvGrpSpPr>
              <p:grpSpPr>
                <a:xfrm>
                  <a:off x="1161530" y="3655851"/>
                  <a:ext cx="159131" cy="198872"/>
                  <a:chOff x="1161530" y="3655851"/>
                  <a:chExt cx="159131" cy="198872"/>
                </a:xfrm>
              </p:grpSpPr>
              <p:sp>
                <p:nvSpPr>
                  <p:cNvPr id="6122" name="Google Shape;6122;p6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3" name="Google Shape;6123;p6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24" name="Google Shape;6124;p67"/>
              <p:cNvGrpSpPr/>
              <p:nvPr/>
            </p:nvGrpSpPr>
            <p:grpSpPr>
              <a:xfrm>
                <a:off x="785350" y="4047614"/>
                <a:ext cx="535311" cy="240783"/>
                <a:chOff x="785350" y="4047614"/>
                <a:chExt cx="535311" cy="240783"/>
              </a:xfrm>
            </p:grpSpPr>
            <p:grpSp>
              <p:nvGrpSpPr>
                <p:cNvPr id="6125" name="Google Shape;6125;p67"/>
                <p:cNvGrpSpPr/>
                <p:nvPr/>
              </p:nvGrpSpPr>
              <p:grpSpPr>
                <a:xfrm>
                  <a:off x="1161636" y="4047614"/>
                  <a:ext cx="159025" cy="190415"/>
                  <a:chOff x="1161636" y="4047614"/>
                  <a:chExt cx="159025" cy="190415"/>
                </a:xfrm>
              </p:grpSpPr>
              <p:sp>
                <p:nvSpPr>
                  <p:cNvPr id="6126" name="Google Shape;6126;p6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7" name="Google Shape;6127;p6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8" name="Google Shape;6128;p67"/>
                <p:cNvGrpSpPr/>
                <p:nvPr/>
              </p:nvGrpSpPr>
              <p:grpSpPr>
                <a:xfrm>
                  <a:off x="785350" y="4185661"/>
                  <a:ext cx="376191" cy="102736"/>
                  <a:chOff x="785350" y="4185661"/>
                  <a:chExt cx="376191" cy="102736"/>
                </a:xfrm>
              </p:grpSpPr>
              <p:sp>
                <p:nvSpPr>
                  <p:cNvPr id="6129" name="Google Shape;6129;p6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0" name="Google Shape;6130;p6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1" name="Google Shape;6131;p6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132" name="Google Shape;6132;p67"/>
              <p:cNvGrpSpPr/>
              <p:nvPr/>
            </p:nvGrpSpPr>
            <p:grpSpPr>
              <a:xfrm>
                <a:off x="1501054" y="3605478"/>
                <a:ext cx="526340" cy="249240"/>
                <a:chOff x="1501054" y="3605478"/>
                <a:chExt cx="526340" cy="249240"/>
              </a:xfrm>
            </p:grpSpPr>
            <p:grpSp>
              <p:nvGrpSpPr>
                <p:cNvPr id="6133" name="Google Shape;6133;p67"/>
                <p:cNvGrpSpPr/>
                <p:nvPr/>
              </p:nvGrpSpPr>
              <p:grpSpPr>
                <a:xfrm>
                  <a:off x="1834208" y="3643867"/>
                  <a:ext cx="193185" cy="25622"/>
                  <a:chOff x="1834208" y="3643867"/>
                  <a:chExt cx="193185" cy="25622"/>
                </a:xfrm>
              </p:grpSpPr>
              <p:sp>
                <p:nvSpPr>
                  <p:cNvPr id="6134" name="Google Shape;6134;p6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5" name="Google Shape;6135;p6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36" name="Google Shape;6136;p67"/>
                <p:cNvGrpSpPr/>
                <p:nvPr/>
              </p:nvGrpSpPr>
              <p:grpSpPr>
                <a:xfrm>
                  <a:off x="1501054" y="3605478"/>
                  <a:ext cx="333165" cy="249240"/>
                  <a:chOff x="1501054" y="3605478"/>
                  <a:chExt cx="333165" cy="249240"/>
                </a:xfrm>
              </p:grpSpPr>
              <p:sp>
                <p:nvSpPr>
                  <p:cNvPr id="6137" name="Google Shape;6137;p6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38" name="Google Shape;6138;p67"/>
                  <p:cNvGrpSpPr/>
                  <p:nvPr/>
                </p:nvGrpSpPr>
                <p:grpSpPr>
                  <a:xfrm>
                    <a:off x="1501054" y="3655851"/>
                    <a:ext cx="155286" cy="198867"/>
                    <a:chOff x="1501054" y="3655851"/>
                    <a:chExt cx="155286" cy="198867"/>
                  </a:xfrm>
                </p:grpSpPr>
                <p:sp>
                  <p:nvSpPr>
                    <p:cNvPr id="6139" name="Google Shape;6139;p6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0" name="Google Shape;6140;p6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141" name="Google Shape;6141;p67"/>
              <p:cNvGrpSpPr/>
              <p:nvPr/>
            </p:nvGrpSpPr>
            <p:grpSpPr>
              <a:xfrm>
                <a:off x="724986" y="3800594"/>
                <a:ext cx="532950" cy="302090"/>
                <a:chOff x="724986" y="3800594"/>
                <a:chExt cx="532950" cy="302090"/>
              </a:xfrm>
            </p:grpSpPr>
            <p:grpSp>
              <p:nvGrpSpPr>
                <p:cNvPr id="6142" name="Google Shape;6142;p67"/>
                <p:cNvGrpSpPr/>
                <p:nvPr/>
              </p:nvGrpSpPr>
              <p:grpSpPr>
                <a:xfrm>
                  <a:off x="724986" y="4044367"/>
                  <a:ext cx="181314" cy="25626"/>
                  <a:chOff x="724986" y="4044367"/>
                  <a:chExt cx="181314" cy="25626"/>
                </a:xfrm>
              </p:grpSpPr>
              <p:sp>
                <p:nvSpPr>
                  <p:cNvPr id="6143" name="Google Shape;6143;p6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4" name="Google Shape;6144;p6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45" name="Google Shape;6145;p67"/>
                <p:cNvGrpSpPr/>
                <p:nvPr/>
              </p:nvGrpSpPr>
              <p:grpSpPr>
                <a:xfrm>
                  <a:off x="906290" y="3800594"/>
                  <a:ext cx="351646" cy="302090"/>
                  <a:chOff x="906290" y="3800594"/>
                  <a:chExt cx="351646" cy="302090"/>
                </a:xfrm>
              </p:grpSpPr>
              <p:grpSp>
                <p:nvGrpSpPr>
                  <p:cNvPr id="6146" name="Google Shape;6146;p67"/>
                  <p:cNvGrpSpPr/>
                  <p:nvPr/>
                </p:nvGrpSpPr>
                <p:grpSpPr>
                  <a:xfrm>
                    <a:off x="1084172" y="3842857"/>
                    <a:ext cx="173764" cy="217131"/>
                    <a:chOff x="1084172" y="3842857"/>
                    <a:chExt cx="173764" cy="217131"/>
                  </a:xfrm>
                </p:grpSpPr>
                <p:grpSp>
                  <p:nvGrpSpPr>
                    <p:cNvPr id="6147" name="Google Shape;6147;p67"/>
                    <p:cNvGrpSpPr/>
                    <p:nvPr/>
                  </p:nvGrpSpPr>
                  <p:grpSpPr>
                    <a:xfrm>
                      <a:off x="1156862" y="3936509"/>
                      <a:ext cx="101073" cy="25622"/>
                      <a:chOff x="1156862" y="3936509"/>
                      <a:chExt cx="101073" cy="25622"/>
                    </a:xfrm>
                  </p:grpSpPr>
                  <p:sp>
                    <p:nvSpPr>
                      <p:cNvPr id="6148" name="Google Shape;6148;p6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9" name="Google Shape;6149;p6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50" name="Google Shape;6150;p6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51" name="Google Shape;6151;p6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2" name="Google Shape;6152;p6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53" name="Google Shape;6153;p67"/>
                <p:cNvGrpSpPr/>
                <p:nvPr/>
              </p:nvGrpSpPr>
              <p:grpSpPr>
                <a:xfrm>
                  <a:off x="724986" y="3830189"/>
                  <a:ext cx="189533" cy="25626"/>
                  <a:chOff x="724986" y="3830189"/>
                  <a:chExt cx="189533" cy="25626"/>
                </a:xfrm>
              </p:grpSpPr>
              <p:sp>
                <p:nvSpPr>
                  <p:cNvPr id="6154" name="Google Shape;6154;p6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5" name="Google Shape;6155;p6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grpSp>
      <p:grpSp>
        <p:nvGrpSpPr>
          <p:cNvPr id="6156" name="Google Shape;6156;p67"/>
          <p:cNvGrpSpPr/>
          <p:nvPr/>
        </p:nvGrpSpPr>
        <p:grpSpPr>
          <a:xfrm>
            <a:off x="4506595" y="4499354"/>
            <a:ext cx="1897402" cy="1870756"/>
            <a:chOff x="2253298" y="2428317"/>
            <a:chExt cx="948701" cy="935378"/>
          </a:xfrm>
        </p:grpSpPr>
        <p:sp>
          <p:nvSpPr>
            <p:cNvPr id="6157" name="Google Shape;6157;p6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8" name="Google Shape;6158;p6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9" name="Google Shape;6159;p6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0" name="Google Shape;6160;p6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1" name="Google Shape;6161;p6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2" name="Google Shape;6162;p6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3" name="Google Shape;6163;p6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4" name="Google Shape;6164;p6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5" name="Google Shape;6165;p6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6" name="Google Shape;6166;p6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7" name="Google Shape;6167;p6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8" name="Google Shape;6168;p6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9" name="Google Shape;6169;p6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0" name="Google Shape;6170;p6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1" name="Google Shape;6171;p6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2" name="Google Shape;6172;p6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3" name="Google Shape;6173;p6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4" name="Google Shape;6174;p6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5" name="Google Shape;6175;p6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6" name="Google Shape;6176;p6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7" name="Google Shape;6177;p6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8" name="Google Shape;6178;p6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9" name="Google Shape;6179;p6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0" name="Google Shape;6180;p6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1" name="Google Shape;6181;p6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2" name="Google Shape;6182;p6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3" name="Google Shape;6183;p6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4" name="Google Shape;6184;p6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5" name="Google Shape;6185;p6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6" name="Google Shape;6186;p6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7" name="Google Shape;6187;p6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8" name="Google Shape;6188;p6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9" name="Google Shape;6189;p6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3" name="Shape 6193"/>
        <p:cNvGrpSpPr/>
        <p:nvPr/>
      </p:nvGrpSpPr>
      <p:grpSpPr>
        <a:xfrm>
          <a:off x="0" y="0"/>
          <a:ext cx="0" cy="0"/>
          <a:chOff x="0" y="0"/>
          <a:chExt cx="0" cy="0"/>
        </a:xfrm>
      </p:grpSpPr>
      <p:grpSp>
        <p:nvGrpSpPr>
          <p:cNvPr id="6194" name="Google Shape;6194;p68"/>
          <p:cNvGrpSpPr/>
          <p:nvPr/>
        </p:nvGrpSpPr>
        <p:grpSpPr>
          <a:xfrm>
            <a:off x="6679489" y="1905953"/>
            <a:ext cx="4726786" cy="2035733"/>
            <a:chOff x="3292400" y="1219146"/>
            <a:chExt cx="2615240" cy="1110239"/>
          </a:xfrm>
        </p:grpSpPr>
        <p:sp>
          <p:nvSpPr>
            <p:cNvPr id="6195" name="Google Shape;6195;p6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196" name="Google Shape;6196;p6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197" name="Google Shape;6197;p6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JANUARY</a:t>
              </a:r>
              <a:endParaRPr sz="400">
                <a:solidFill>
                  <a:srgbClr val="FFFFFF"/>
                </a:solidFill>
              </a:endParaRPr>
            </a:p>
          </p:txBody>
        </p:sp>
        <p:sp>
          <p:nvSpPr>
            <p:cNvPr id="6198" name="Google Shape;6198;p6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FEBRUARY</a:t>
              </a:r>
              <a:endParaRPr sz="400">
                <a:solidFill>
                  <a:srgbClr val="FFFFFF"/>
                </a:solidFill>
              </a:endParaRPr>
            </a:p>
          </p:txBody>
        </p:sp>
        <p:sp>
          <p:nvSpPr>
            <p:cNvPr id="6199" name="Google Shape;6199;p6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MARCH</a:t>
              </a:r>
              <a:endParaRPr sz="400">
                <a:solidFill>
                  <a:srgbClr val="FFFFFF"/>
                </a:solidFill>
              </a:endParaRPr>
            </a:p>
          </p:txBody>
        </p:sp>
        <p:sp>
          <p:nvSpPr>
            <p:cNvPr id="6200" name="Google Shape;6200;p6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APRIL</a:t>
              </a:r>
              <a:endParaRPr sz="400">
                <a:solidFill>
                  <a:srgbClr val="FFFFFF"/>
                </a:solidFill>
              </a:endParaRPr>
            </a:p>
          </p:txBody>
        </p:sp>
        <p:sp>
          <p:nvSpPr>
            <p:cNvPr id="6201" name="Google Shape;6201;p6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MAY</a:t>
              </a:r>
              <a:endParaRPr sz="400">
                <a:solidFill>
                  <a:srgbClr val="FFFFFF"/>
                </a:solidFill>
              </a:endParaRPr>
            </a:p>
          </p:txBody>
        </p:sp>
        <p:sp>
          <p:nvSpPr>
            <p:cNvPr id="6202" name="Google Shape;6202;p6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3200"/>
                </a:spcAft>
                <a:buNone/>
              </a:pPr>
              <a:r>
                <a:rPr lang="en" sz="400">
                  <a:solidFill>
                    <a:srgbClr val="FFFFFF"/>
                  </a:solidFill>
                </a:rPr>
                <a:t>JUNE</a:t>
              </a:r>
              <a:endParaRPr sz="400">
                <a:solidFill>
                  <a:srgbClr val="FFFFFF"/>
                </a:solidFill>
              </a:endParaRPr>
            </a:p>
          </p:txBody>
        </p:sp>
        <p:sp>
          <p:nvSpPr>
            <p:cNvPr id="6203" name="Google Shape;6203;p6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1</a:t>
              </a:r>
              <a:endParaRPr sz="400">
                <a:solidFill>
                  <a:srgbClr val="FFFFFF"/>
                </a:solidFill>
              </a:endParaRPr>
            </a:p>
          </p:txBody>
        </p:sp>
        <p:sp>
          <p:nvSpPr>
            <p:cNvPr id="6204" name="Google Shape;6204;p6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3200"/>
                </a:spcAft>
                <a:buNone/>
              </a:pPr>
              <a:r>
                <a:rPr lang="en" sz="400">
                  <a:solidFill>
                    <a:srgbClr val="FFFFFF"/>
                  </a:solidFill>
                </a:rPr>
                <a:t>PHASE 2</a:t>
              </a:r>
              <a:endParaRPr sz="400">
                <a:solidFill>
                  <a:srgbClr val="FFFFFF"/>
                </a:solidFill>
              </a:endParaRPr>
            </a:p>
          </p:txBody>
        </p:sp>
        <p:sp>
          <p:nvSpPr>
            <p:cNvPr id="6205" name="Google Shape;6205;p6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206" name="Google Shape;6206;p6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sp>
          <p:nvSpPr>
            <p:cNvPr id="6207" name="Google Shape;6207;p6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1</a:t>
              </a:r>
              <a:endParaRPr sz="400">
                <a:solidFill>
                  <a:srgbClr val="FFFFFF"/>
                </a:solidFill>
              </a:endParaRPr>
            </a:p>
          </p:txBody>
        </p:sp>
        <p:sp>
          <p:nvSpPr>
            <p:cNvPr id="6208" name="Google Shape;6208;p6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3200"/>
                </a:spcAft>
                <a:buNone/>
              </a:pPr>
              <a:r>
                <a:rPr lang="en" sz="400">
                  <a:solidFill>
                    <a:srgbClr val="FFFFFF"/>
                  </a:solidFill>
                </a:rPr>
                <a:t>Task 2</a:t>
              </a:r>
              <a:endParaRPr sz="400">
                <a:solidFill>
                  <a:srgbClr val="FFFFFF"/>
                </a:solidFill>
              </a:endParaRPr>
            </a:p>
          </p:txBody>
        </p:sp>
        <p:grpSp>
          <p:nvGrpSpPr>
            <p:cNvPr id="6209" name="Google Shape;6209;p68"/>
            <p:cNvGrpSpPr/>
            <p:nvPr/>
          </p:nvGrpSpPr>
          <p:grpSpPr>
            <a:xfrm>
              <a:off x="3748438" y="1378608"/>
              <a:ext cx="2159202" cy="903971"/>
              <a:chOff x="1683525" y="2179850"/>
              <a:chExt cx="4519050" cy="2134525"/>
            </a:xfrm>
          </p:grpSpPr>
          <p:sp>
            <p:nvSpPr>
              <p:cNvPr id="6210" name="Google Shape;6210;p6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1" name="Google Shape;6211;p6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2" name="Google Shape;6212;p6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3" name="Google Shape;6213;p6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4" name="Google Shape;6214;p6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5" name="Google Shape;6215;p6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6" name="Google Shape;6216;p6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7" name="Google Shape;6217;p6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8" name="Google Shape;6218;p6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19" name="Google Shape;6219;p6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20" name="Google Shape;6220;p6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sp>
            <p:nvSpPr>
              <p:cNvPr id="6221" name="Google Shape;6221;p6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222" name="Google Shape;6222;p68"/>
          <p:cNvGraphicFramePr/>
          <p:nvPr/>
        </p:nvGraphicFramePr>
        <p:xfrm>
          <a:off x="11871675" y="4260899"/>
          <a:ext cx="3000000" cy="3000000"/>
        </p:xfrm>
        <a:graphic>
          <a:graphicData uri="http://schemas.openxmlformats.org/drawingml/2006/table">
            <a:tbl>
              <a:tblPr>
                <a:noFill/>
                <a:tableStyleId>{1E1267EC-2230-4190-B1CB-40591FB8766B}</a:tableStyleId>
              </a:tblPr>
              <a:tblGrid>
                <a:gridCol w="1245650"/>
                <a:gridCol w="1245650"/>
                <a:gridCol w="1245650"/>
                <a:gridCol w="1245650"/>
              </a:tblGrid>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434300">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400">
                        <a:latin typeface="Amatic SC"/>
                        <a:ea typeface="Amatic SC"/>
                        <a:cs typeface="Amatic SC"/>
                        <a:sym typeface="Amatic SC"/>
                      </a:endParaRPr>
                    </a:p>
                  </a:txBody>
                  <a:tcPr marT="182850" marB="182850" marR="182850" marL="18285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223" name="Google Shape;6223;p68"/>
          <p:cNvGrpSpPr/>
          <p:nvPr/>
        </p:nvGrpSpPr>
        <p:grpSpPr>
          <a:xfrm>
            <a:off x="11826174" y="6378093"/>
            <a:ext cx="5039650" cy="2002908"/>
            <a:chOff x="1906114" y="789980"/>
            <a:chExt cx="1487676" cy="606868"/>
          </a:xfrm>
        </p:grpSpPr>
        <p:cxnSp>
          <p:nvCxnSpPr>
            <p:cNvPr id="6224" name="Google Shape;6224;p6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25" name="Google Shape;6225;p6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26" name="Google Shape;6226;p6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227" name="Google Shape;6227;p68"/>
            <p:cNvSpPr txBox="1"/>
            <p:nvPr/>
          </p:nvSpPr>
          <p:spPr>
            <a:xfrm flipH="1">
              <a:off x="210971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JANUARY</a:t>
              </a:r>
              <a:endParaRPr sz="600">
                <a:solidFill>
                  <a:srgbClr val="E3E9ED"/>
                </a:solidFill>
              </a:endParaRPr>
            </a:p>
          </p:txBody>
        </p:sp>
        <p:sp>
          <p:nvSpPr>
            <p:cNvPr id="6228" name="Google Shape;6228;p68"/>
            <p:cNvSpPr txBox="1"/>
            <p:nvPr/>
          </p:nvSpPr>
          <p:spPr>
            <a:xfrm flipH="1">
              <a:off x="2434275" y="789980"/>
              <a:ext cx="2892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FEBRUARY</a:t>
              </a:r>
              <a:endParaRPr sz="600">
                <a:solidFill>
                  <a:srgbClr val="E3E9ED"/>
                </a:solidFill>
              </a:endParaRPr>
            </a:p>
          </p:txBody>
        </p:sp>
        <p:sp>
          <p:nvSpPr>
            <p:cNvPr id="6229" name="Google Shape;6229;p68"/>
            <p:cNvSpPr txBox="1"/>
            <p:nvPr/>
          </p:nvSpPr>
          <p:spPr>
            <a:xfrm flipH="1">
              <a:off x="2781049"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MARCH</a:t>
              </a:r>
              <a:endParaRPr sz="600">
                <a:solidFill>
                  <a:srgbClr val="E3E9ED"/>
                </a:solidFill>
              </a:endParaRPr>
            </a:p>
          </p:txBody>
        </p:sp>
        <p:sp>
          <p:nvSpPr>
            <p:cNvPr id="6230" name="Google Shape;6230;p68"/>
            <p:cNvSpPr txBox="1"/>
            <p:nvPr/>
          </p:nvSpPr>
          <p:spPr>
            <a:xfrm flipH="1">
              <a:off x="3112690" y="789981"/>
              <a:ext cx="281100" cy="107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3200"/>
                </a:spcAft>
                <a:buNone/>
              </a:pPr>
              <a:r>
                <a:rPr lang="en" sz="600">
                  <a:solidFill>
                    <a:srgbClr val="E3E9ED"/>
                  </a:solidFill>
                </a:rPr>
                <a:t>APRIL</a:t>
              </a:r>
              <a:endParaRPr sz="600">
                <a:solidFill>
                  <a:srgbClr val="E3E9ED"/>
                </a:solidFill>
              </a:endParaRPr>
            </a:p>
          </p:txBody>
        </p:sp>
        <p:sp>
          <p:nvSpPr>
            <p:cNvPr id="6231" name="Google Shape;6231;p68"/>
            <p:cNvSpPr/>
            <p:nvPr/>
          </p:nvSpPr>
          <p:spPr>
            <a:xfrm>
              <a:off x="2105681" y="964326"/>
              <a:ext cx="2892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2" name="Google Shape;6232;p68"/>
            <p:cNvSpPr/>
            <p:nvPr/>
          </p:nvSpPr>
          <p:spPr>
            <a:xfrm>
              <a:off x="2109515" y="1159286"/>
              <a:ext cx="280200" cy="426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3" name="Google Shape;6233;p68"/>
            <p:cNvSpPr/>
            <p:nvPr/>
          </p:nvSpPr>
          <p:spPr>
            <a:xfrm>
              <a:off x="2753389" y="1353677"/>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4" name="Google Shape;6234;p68"/>
            <p:cNvSpPr/>
            <p:nvPr/>
          </p:nvSpPr>
          <p:spPr>
            <a:xfrm>
              <a:off x="2105681" y="1159287"/>
              <a:ext cx="2892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5" name="Google Shape;6235;p68"/>
            <p:cNvSpPr/>
            <p:nvPr/>
          </p:nvSpPr>
          <p:spPr>
            <a:xfrm>
              <a:off x="2412005" y="1354248"/>
              <a:ext cx="325500" cy="426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6" name="Google Shape;6236;p68"/>
            <p:cNvSpPr/>
            <p:nvPr/>
          </p:nvSpPr>
          <p:spPr>
            <a:xfrm>
              <a:off x="2410087"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7" name="Google Shape;6237;p68"/>
            <p:cNvSpPr txBox="1"/>
            <p:nvPr/>
          </p:nvSpPr>
          <p:spPr>
            <a:xfrm flipH="1">
              <a:off x="1906114" y="918164"/>
              <a:ext cx="203400" cy="1065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3200"/>
                </a:spcAft>
                <a:buNone/>
              </a:pPr>
              <a:r>
                <a:rPr lang="en" sz="600">
                  <a:solidFill>
                    <a:srgbClr val="E3E9ED"/>
                  </a:solidFill>
                </a:rPr>
                <a:t>PHASE 1</a:t>
              </a:r>
              <a:endParaRPr sz="600">
                <a:solidFill>
                  <a:srgbClr val="E3E9ED"/>
                </a:solidFill>
              </a:endParaRPr>
            </a:p>
          </p:txBody>
        </p:sp>
        <p:sp>
          <p:nvSpPr>
            <p:cNvPr id="6238" name="Google Shape;6238;p68"/>
            <p:cNvSpPr txBox="1"/>
            <p:nvPr/>
          </p:nvSpPr>
          <p:spPr>
            <a:xfrm flipH="1">
              <a:off x="1919618" y="1113390"/>
              <a:ext cx="1899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1</a:t>
              </a:r>
              <a:endParaRPr sz="600">
                <a:solidFill>
                  <a:srgbClr val="E3E9ED"/>
                </a:solidFill>
              </a:endParaRPr>
            </a:p>
          </p:txBody>
        </p:sp>
        <p:sp>
          <p:nvSpPr>
            <p:cNvPr id="6239" name="Google Shape;6239;p68"/>
            <p:cNvSpPr txBox="1"/>
            <p:nvPr/>
          </p:nvSpPr>
          <p:spPr>
            <a:xfrm flipH="1">
              <a:off x="1906118" y="1304527"/>
              <a:ext cx="203400" cy="91200"/>
            </a:xfrm>
            <a:prstGeom prst="rect">
              <a:avLst/>
            </a:prstGeom>
            <a:noFill/>
            <a:ln>
              <a:noFill/>
            </a:ln>
          </p:spPr>
          <p:txBody>
            <a:bodyPr anchorCtr="0" anchor="t" bIns="182850" lIns="182850" spcFirstLastPara="1" rIns="182850" wrap="square" tIns="182850">
              <a:noAutofit/>
            </a:bodyPr>
            <a:lstStyle/>
            <a:p>
              <a:pPr indent="0" lvl="0" marL="0" rtl="0" algn="r">
                <a:lnSpc>
                  <a:spcPct val="115000"/>
                </a:lnSpc>
                <a:spcBef>
                  <a:spcPts val="0"/>
                </a:spcBef>
                <a:spcAft>
                  <a:spcPts val="3200"/>
                </a:spcAft>
                <a:buNone/>
              </a:pPr>
              <a:r>
                <a:rPr lang="en" sz="600">
                  <a:solidFill>
                    <a:srgbClr val="E3E9ED"/>
                  </a:solidFill>
                </a:rPr>
                <a:t>Task 2</a:t>
              </a:r>
              <a:endParaRPr sz="600">
                <a:solidFill>
                  <a:srgbClr val="E3E9ED"/>
                </a:solidFill>
              </a:endParaRPr>
            </a:p>
          </p:txBody>
        </p:sp>
        <p:sp>
          <p:nvSpPr>
            <p:cNvPr id="6240" name="Google Shape;6240;p68"/>
            <p:cNvSpPr/>
            <p:nvPr/>
          </p:nvSpPr>
          <p:spPr>
            <a:xfrm>
              <a:off x="2750975" y="964961"/>
              <a:ext cx="325500" cy="426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41" name="Google Shape;6241;p68"/>
          <p:cNvGrpSpPr/>
          <p:nvPr/>
        </p:nvGrpSpPr>
        <p:grpSpPr>
          <a:xfrm>
            <a:off x="1425124" y="1996011"/>
            <a:ext cx="4788741" cy="1953003"/>
            <a:chOff x="749309" y="1112739"/>
            <a:chExt cx="2371603" cy="976502"/>
          </a:xfrm>
        </p:grpSpPr>
        <p:sp>
          <p:nvSpPr>
            <p:cNvPr id="6242" name="Google Shape;6242;p68"/>
            <p:cNvSpPr/>
            <p:nvPr/>
          </p:nvSpPr>
          <p:spPr>
            <a:xfrm>
              <a:off x="1092126"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3" name="Google Shape;6243;p68"/>
            <p:cNvSpPr/>
            <p:nvPr/>
          </p:nvSpPr>
          <p:spPr>
            <a:xfrm>
              <a:off x="1434943"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4" name="Google Shape;6244;p68"/>
            <p:cNvSpPr/>
            <p:nvPr/>
          </p:nvSpPr>
          <p:spPr>
            <a:xfrm>
              <a:off x="1777760"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5" name="Google Shape;6245;p68"/>
            <p:cNvSpPr/>
            <p:nvPr/>
          </p:nvSpPr>
          <p:spPr>
            <a:xfrm>
              <a:off x="2120578"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6" name="Google Shape;6246;p68"/>
            <p:cNvSpPr/>
            <p:nvPr/>
          </p:nvSpPr>
          <p:spPr>
            <a:xfrm>
              <a:off x="2463395"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7" name="Google Shape;6247;p68"/>
            <p:cNvSpPr/>
            <p:nvPr/>
          </p:nvSpPr>
          <p:spPr>
            <a:xfrm>
              <a:off x="2806212" y="111273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8" name="Google Shape;6248;p68"/>
            <p:cNvSpPr/>
            <p:nvPr/>
          </p:nvSpPr>
          <p:spPr>
            <a:xfrm>
              <a:off x="749309" y="136229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9" name="Google Shape;6249;p68"/>
            <p:cNvSpPr/>
            <p:nvPr/>
          </p:nvSpPr>
          <p:spPr>
            <a:xfrm>
              <a:off x="1092126"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0" name="Google Shape;6250;p68"/>
            <p:cNvSpPr/>
            <p:nvPr/>
          </p:nvSpPr>
          <p:spPr>
            <a:xfrm>
              <a:off x="1434943"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1" name="Google Shape;6251;p68"/>
            <p:cNvSpPr/>
            <p:nvPr/>
          </p:nvSpPr>
          <p:spPr>
            <a:xfrm>
              <a:off x="1777760"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2" name="Google Shape;6252;p68"/>
            <p:cNvSpPr/>
            <p:nvPr/>
          </p:nvSpPr>
          <p:spPr>
            <a:xfrm>
              <a:off x="2120578"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3" name="Google Shape;6253;p68"/>
            <p:cNvSpPr/>
            <p:nvPr/>
          </p:nvSpPr>
          <p:spPr>
            <a:xfrm>
              <a:off x="2463395"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4" name="Google Shape;6254;p68"/>
            <p:cNvSpPr/>
            <p:nvPr/>
          </p:nvSpPr>
          <p:spPr>
            <a:xfrm>
              <a:off x="2806212" y="136229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5" name="Google Shape;6255;p68"/>
            <p:cNvSpPr/>
            <p:nvPr/>
          </p:nvSpPr>
          <p:spPr>
            <a:xfrm>
              <a:off x="749309" y="161184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6" name="Google Shape;6256;p68"/>
            <p:cNvSpPr/>
            <p:nvPr/>
          </p:nvSpPr>
          <p:spPr>
            <a:xfrm>
              <a:off x="1092126"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7" name="Google Shape;6257;p68"/>
            <p:cNvSpPr/>
            <p:nvPr/>
          </p:nvSpPr>
          <p:spPr>
            <a:xfrm>
              <a:off x="1434943"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8" name="Google Shape;6258;p68"/>
            <p:cNvSpPr/>
            <p:nvPr/>
          </p:nvSpPr>
          <p:spPr>
            <a:xfrm>
              <a:off x="1777760"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9" name="Google Shape;6259;p68"/>
            <p:cNvSpPr/>
            <p:nvPr/>
          </p:nvSpPr>
          <p:spPr>
            <a:xfrm>
              <a:off x="2120578"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0" name="Google Shape;6260;p68"/>
            <p:cNvSpPr/>
            <p:nvPr/>
          </p:nvSpPr>
          <p:spPr>
            <a:xfrm>
              <a:off x="2463395"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1" name="Google Shape;6261;p68"/>
            <p:cNvSpPr/>
            <p:nvPr/>
          </p:nvSpPr>
          <p:spPr>
            <a:xfrm>
              <a:off x="2806212" y="1611849"/>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2" name="Google Shape;6262;p68"/>
            <p:cNvSpPr/>
            <p:nvPr/>
          </p:nvSpPr>
          <p:spPr>
            <a:xfrm>
              <a:off x="749309" y="1861404"/>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3" name="Google Shape;6263;p68"/>
            <p:cNvSpPr/>
            <p:nvPr/>
          </p:nvSpPr>
          <p:spPr>
            <a:xfrm>
              <a:off x="1092126"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4" name="Google Shape;6264;p68"/>
            <p:cNvSpPr/>
            <p:nvPr/>
          </p:nvSpPr>
          <p:spPr>
            <a:xfrm>
              <a:off x="1434943"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5" name="Google Shape;6265;p68"/>
            <p:cNvSpPr/>
            <p:nvPr/>
          </p:nvSpPr>
          <p:spPr>
            <a:xfrm>
              <a:off x="1777760"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6" name="Google Shape;6266;p68"/>
            <p:cNvSpPr/>
            <p:nvPr/>
          </p:nvSpPr>
          <p:spPr>
            <a:xfrm>
              <a:off x="2120578"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7" name="Google Shape;6267;p68"/>
            <p:cNvSpPr/>
            <p:nvPr/>
          </p:nvSpPr>
          <p:spPr>
            <a:xfrm>
              <a:off x="2463395"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8" name="Google Shape;6268;p68"/>
            <p:cNvSpPr/>
            <p:nvPr/>
          </p:nvSpPr>
          <p:spPr>
            <a:xfrm>
              <a:off x="2806212" y="1861404"/>
              <a:ext cx="314700" cy="2268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9" name="Google Shape;6269;p68"/>
            <p:cNvSpPr/>
            <p:nvPr/>
          </p:nvSpPr>
          <p:spPr>
            <a:xfrm>
              <a:off x="749309" y="1112739"/>
              <a:ext cx="314700" cy="226800"/>
            </a:xfrm>
            <a:prstGeom prst="rect">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0" name="Google Shape;6270;p68"/>
            <p:cNvSpPr/>
            <p:nvPr/>
          </p:nvSpPr>
          <p:spPr>
            <a:xfrm>
              <a:off x="1434877" y="1258345"/>
              <a:ext cx="16857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1" name="Google Shape;6271;p68"/>
            <p:cNvSpPr/>
            <p:nvPr/>
          </p:nvSpPr>
          <p:spPr>
            <a:xfrm>
              <a:off x="1777683" y="2010641"/>
              <a:ext cx="10002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2" name="Google Shape;6272;p68"/>
            <p:cNvSpPr/>
            <p:nvPr/>
          </p:nvSpPr>
          <p:spPr>
            <a:xfrm>
              <a:off x="1092070"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3" name="Google Shape;6273;p68"/>
            <p:cNvSpPr/>
            <p:nvPr/>
          </p:nvSpPr>
          <p:spPr>
            <a:xfrm>
              <a:off x="2463277" y="1759876"/>
              <a:ext cx="657600" cy="78600"/>
            </a:xfrm>
            <a:prstGeom prst="rect">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aphicFrame>
        <p:nvGraphicFramePr>
          <p:cNvPr id="6274" name="Google Shape;6274;p68"/>
          <p:cNvGraphicFramePr/>
          <p:nvPr/>
        </p:nvGraphicFramePr>
        <p:xfrm>
          <a:off x="11871725" y="1992599"/>
          <a:ext cx="3000000" cy="3000000"/>
        </p:xfrm>
        <a:graphic>
          <a:graphicData uri="http://schemas.openxmlformats.org/drawingml/2006/table">
            <a:tbl>
              <a:tblPr>
                <a:noFill/>
                <a:tableStyleId>{1E1267EC-2230-4190-B1CB-40591FB8766B}</a:tableStyleId>
              </a:tblPr>
              <a:tblGrid>
                <a:gridCol w="1245650"/>
                <a:gridCol w="1245650"/>
                <a:gridCol w="1245650"/>
                <a:gridCol w="1245650"/>
              </a:tblGrid>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509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275" name="Google Shape;6275;p68"/>
          <p:cNvGraphicFramePr/>
          <p:nvPr/>
        </p:nvGraphicFramePr>
        <p:xfrm>
          <a:off x="6685150" y="4260899"/>
          <a:ext cx="3000000" cy="3000000"/>
        </p:xfrm>
        <a:graphic>
          <a:graphicData uri="http://schemas.openxmlformats.org/drawingml/2006/table">
            <a:tbl>
              <a:tblPr>
                <a:noFill/>
                <a:tableStyleId>{1E1267EC-2230-4190-B1CB-40591FB8766B}</a:tableStyleId>
              </a:tblPr>
              <a:tblGrid>
                <a:gridCol w="1181700"/>
                <a:gridCol w="1181700"/>
                <a:gridCol w="1181700"/>
                <a:gridCol w="1181700"/>
              </a:tblGrid>
              <a:tr h="57905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79050">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76" name="Google Shape;6276;p68"/>
          <p:cNvGrpSpPr/>
          <p:nvPr/>
        </p:nvGrpSpPr>
        <p:grpSpPr>
          <a:xfrm>
            <a:off x="8173008" y="5034185"/>
            <a:ext cx="3034873" cy="148919"/>
            <a:chOff x="3980086" y="2804397"/>
            <a:chExt cx="1227600" cy="66900"/>
          </a:xfrm>
        </p:grpSpPr>
        <p:sp>
          <p:nvSpPr>
            <p:cNvPr id="6277" name="Google Shape;6277;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78" name="Google Shape;6278;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79" name="Google Shape;6279;p68"/>
          <p:cNvGrpSpPr/>
          <p:nvPr/>
        </p:nvGrpSpPr>
        <p:grpSpPr>
          <a:xfrm>
            <a:off x="9423137" y="5619361"/>
            <a:ext cx="1785912" cy="148919"/>
            <a:chOff x="3980086" y="2804397"/>
            <a:chExt cx="1227600" cy="66900"/>
          </a:xfrm>
        </p:grpSpPr>
        <p:sp>
          <p:nvSpPr>
            <p:cNvPr id="6280" name="Google Shape;6280;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81" name="Google Shape;6281;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82" name="Google Shape;6282;p68"/>
          <p:cNvGrpSpPr/>
          <p:nvPr/>
        </p:nvGrpSpPr>
        <p:grpSpPr>
          <a:xfrm>
            <a:off x="6689321" y="6337126"/>
            <a:ext cx="4726489" cy="2011886"/>
            <a:chOff x="3358415" y="3361302"/>
            <a:chExt cx="2363244" cy="1024695"/>
          </a:xfrm>
        </p:grpSpPr>
        <p:grpSp>
          <p:nvGrpSpPr>
            <p:cNvPr id="6283" name="Google Shape;6283;p68"/>
            <p:cNvGrpSpPr/>
            <p:nvPr/>
          </p:nvGrpSpPr>
          <p:grpSpPr>
            <a:xfrm>
              <a:off x="3358415" y="3361302"/>
              <a:ext cx="441300" cy="1024695"/>
              <a:chOff x="3358415" y="3361302"/>
              <a:chExt cx="441300" cy="1024695"/>
            </a:xfrm>
          </p:grpSpPr>
          <p:sp>
            <p:nvSpPr>
              <p:cNvPr id="6284" name="Google Shape;6284;p68"/>
              <p:cNvSpPr/>
              <p:nvPr/>
            </p:nvSpPr>
            <p:spPr>
              <a:xfrm>
                <a:off x="3358415"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5" name="Google Shape;6285;p68"/>
              <p:cNvSpPr/>
              <p:nvPr/>
            </p:nvSpPr>
            <p:spPr>
              <a:xfrm>
                <a:off x="3358415"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6" name="Google Shape;6286;p68"/>
              <p:cNvSpPr/>
              <p:nvPr/>
            </p:nvSpPr>
            <p:spPr>
              <a:xfrm>
                <a:off x="3358415"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7" name="Google Shape;6287;p68"/>
              <p:cNvSpPr/>
              <p:nvPr/>
            </p:nvSpPr>
            <p:spPr>
              <a:xfrm>
                <a:off x="3358415"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8" name="Google Shape;6288;p68"/>
              <p:cNvSpPr/>
              <p:nvPr/>
            </p:nvSpPr>
            <p:spPr>
              <a:xfrm>
                <a:off x="3358415"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89" name="Google Shape;6289;p68"/>
              <p:cNvSpPr/>
              <p:nvPr/>
            </p:nvSpPr>
            <p:spPr>
              <a:xfrm>
                <a:off x="3358415"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290" name="Google Shape;6290;p68"/>
            <p:cNvGrpSpPr/>
            <p:nvPr/>
          </p:nvGrpSpPr>
          <p:grpSpPr>
            <a:xfrm>
              <a:off x="3838901" y="3361302"/>
              <a:ext cx="441300" cy="1024695"/>
              <a:chOff x="3838901" y="3361302"/>
              <a:chExt cx="441300" cy="1024695"/>
            </a:xfrm>
          </p:grpSpPr>
          <p:sp>
            <p:nvSpPr>
              <p:cNvPr id="6291" name="Google Shape;6291;p68"/>
              <p:cNvSpPr/>
              <p:nvPr/>
            </p:nvSpPr>
            <p:spPr>
              <a:xfrm>
                <a:off x="3838901"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2" name="Google Shape;6292;p68"/>
              <p:cNvSpPr/>
              <p:nvPr/>
            </p:nvSpPr>
            <p:spPr>
              <a:xfrm>
                <a:off x="3838901"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3" name="Google Shape;6293;p68"/>
              <p:cNvSpPr/>
              <p:nvPr/>
            </p:nvSpPr>
            <p:spPr>
              <a:xfrm>
                <a:off x="3838901"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4" name="Google Shape;6294;p68"/>
              <p:cNvSpPr/>
              <p:nvPr/>
            </p:nvSpPr>
            <p:spPr>
              <a:xfrm>
                <a:off x="3838901"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5" name="Google Shape;6295;p68"/>
              <p:cNvSpPr/>
              <p:nvPr/>
            </p:nvSpPr>
            <p:spPr>
              <a:xfrm>
                <a:off x="3838901"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6" name="Google Shape;6296;p68"/>
              <p:cNvSpPr/>
              <p:nvPr/>
            </p:nvSpPr>
            <p:spPr>
              <a:xfrm>
                <a:off x="3838901"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297" name="Google Shape;6297;p68"/>
            <p:cNvGrpSpPr/>
            <p:nvPr/>
          </p:nvGrpSpPr>
          <p:grpSpPr>
            <a:xfrm>
              <a:off x="4319387" y="3361302"/>
              <a:ext cx="441300" cy="1024695"/>
              <a:chOff x="4319387" y="3361302"/>
              <a:chExt cx="441300" cy="1024695"/>
            </a:xfrm>
          </p:grpSpPr>
          <p:sp>
            <p:nvSpPr>
              <p:cNvPr id="6298" name="Google Shape;6298;p68"/>
              <p:cNvSpPr/>
              <p:nvPr/>
            </p:nvSpPr>
            <p:spPr>
              <a:xfrm>
                <a:off x="4319387"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9" name="Google Shape;6299;p68"/>
              <p:cNvSpPr/>
              <p:nvPr/>
            </p:nvSpPr>
            <p:spPr>
              <a:xfrm>
                <a:off x="4319387"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0" name="Google Shape;6300;p68"/>
              <p:cNvSpPr/>
              <p:nvPr/>
            </p:nvSpPr>
            <p:spPr>
              <a:xfrm>
                <a:off x="4319387"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1" name="Google Shape;6301;p68"/>
              <p:cNvSpPr/>
              <p:nvPr/>
            </p:nvSpPr>
            <p:spPr>
              <a:xfrm>
                <a:off x="4319387"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2" name="Google Shape;6302;p68"/>
              <p:cNvSpPr/>
              <p:nvPr/>
            </p:nvSpPr>
            <p:spPr>
              <a:xfrm>
                <a:off x="4319387"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3" name="Google Shape;6303;p68"/>
              <p:cNvSpPr/>
              <p:nvPr/>
            </p:nvSpPr>
            <p:spPr>
              <a:xfrm>
                <a:off x="4319387"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04" name="Google Shape;6304;p68"/>
            <p:cNvGrpSpPr/>
            <p:nvPr/>
          </p:nvGrpSpPr>
          <p:grpSpPr>
            <a:xfrm>
              <a:off x="4799873" y="3361302"/>
              <a:ext cx="441300" cy="1024695"/>
              <a:chOff x="4799873" y="3361302"/>
              <a:chExt cx="441300" cy="1024695"/>
            </a:xfrm>
          </p:grpSpPr>
          <p:sp>
            <p:nvSpPr>
              <p:cNvPr id="6305" name="Google Shape;6305;p68"/>
              <p:cNvSpPr/>
              <p:nvPr/>
            </p:nvSpPr>
            <p:spPr>
              <a:xfrm>
                <a:off x="4799873"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6" name="Google Shape;6306;p68"/>
              <p:cNvSpPr/>
              <p:nvPr/>
            </p:nvSpPr>
            <p:spPr>
              <a:xfrm>
                <a:off x="4799873"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7" name="Google Shape;6307;p68"/>
              <p:cNvSpPr/>
              <p:nvPr/>
            </p:nvSpPr>
            <p:spPr>
              <a:xfrm>
                <a:off x="4799873"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8" name="Google Shape;6308;p68"/>
              <p:cNvSpPr/>
              <p:nvPr/>
            </p:nvSpPr>
            <p:spPr>
              <a:xfrm>
                <a:off x="4799873"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9" name="Google Shape;6309;p68"/>
              <p:cNvSpPr/>
              <p:nvPr/>
            </p:nvSpPr>
            <p:spPr>
              <a:xfrm>
                <a:off x="4799873"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0" name="Google Shape;6310;p68"/>
              <p:cNvSpPr/>
              <p:nvPr/>
            </p:nvSpPr>
            <p:spPr>
              <a:xfrm>
                <a:off x="4799873"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11" name="Google Shape;6311;p68"/>
            <p:cNvGrpSpPr/>
            <p:nvPr/>
          </p:nvGrpSpPr>
          <p:grpSpPr>
            <a:xfrm>
              <a:off x="5280360" y="3361302"/>
              <a:ext cx="441300" cy="1024695"/>
              <a:chOff x="5280360" y="3361302"/>
              <a:chExt cx="441300" cy="1024695"/>
            </a:xfrm>
          </p:grpSpPr>
          <p:sp>
            <p:nvSpPr>
              <p:cNvPr id="6312" name="Google Shape;6312;p68"/>
              <p:cNvSpPr/>
              <p:nvPr/>
            </p:nvSpPr>
            <p:spPr>
              <a:xfrm>
                <a:off x="5280360" y="3361302"/>
                <a:ext cx="441300" cy="136500"/>
              </a:xfrm>
              <a:prstGeom prst="flowChartAlternateProcess">
                <a:avLst/>
              </a:pr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3" name="Google Shape;6313;p68"/>
              <p:cNvSpPr/>
              <p:nvPr/>
            </p:nvSpPr>
            <p:spPr>
              <a:xfrm>
                <a:off x="5280360" y="353894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4" name="Google Shape;6314;p68"/>
              <p:cNvSpPr/>
              <p:nvPr/>
            </p:nvSpPr>
            <p:spPr>
              <a:xfrm>
                <a:off x="5280360" y="3716591"/>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5" name="Google Shape;6315;p68"/>
              <p:cNvSpPr/>
              <p:nvPr/>
            </p:nvSpPr>
            <p:spPr>
              <a:xfrm>
                <a:off x="5280360" y="389423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6" name="Google Shape;6316;p68"/>
              <p:cNvSpPr/>
              <p:nvPr/>
            </p:nvSpPr>
            <p:spPr>
              <a:xfrm>
                <a:off x="5280360" y="4071866"/>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7" name="Google Shape;6317;p68"/>
              <p:cNvSpPr/>
              <p:nvPr/>
            </p:nvSpPr>
            <p:spPr>
              <a:xfrm>
                <a:off x="5280360" y="4249497"/>
                <a:ext cx="441300" cy="136500"/>
              </a:xfrm>
              <a:prstGeom prst="flowChartAlternateProcess">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aphicFrame>
        <p:nvGraphicFramePr>
          <p:cNvPr id="6318" name="Google Shape;6318;p68"/>
          <p:cNvGraphicFramePr/>
          <p:nvPr/>
        </p:nvGraphicFramePr>
        <p:xfrm>
          <a:off x="1422175" y="4260899"/>
          <a:ext cx="3000000" cy="3000000"/>
        </p:xfrm>
        <a:graphic>
          <a:graphicData uri="http://schemas.openxmlformats.org/drawingml/2006/table">
            <a:tbl>
              <a:tblPr>
                <a:noFill/>
                <a:tableStyleId>{1E1267EC-2230-4190-B1CB-40591FB8766B}</a:tableStyleId>
              </a:tblPr>
              <a:tblGrid>
                <a:gridCol w="1201800"/>
                <a:gridCol w="1201800"/>
                <a:gridCol w="1201800"/>
                <a:gridCol w="1201800"/>
              </a:tblGrid>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587600">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400"/>
                    </a:p>
                  </a:txBody>
                  <a:tcPr marT="182850" marB="182850" marR="182850" marL="18285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19" name="Google Shape;6319;p68"/>
          <p:cNvGrpSpPr/>
          <p:nvPr/>
        </p:nvGrpSpPr>
        <p:grpSpPr>
          <a:xfrm>
            <a:off x="1425225" y="6360350"/>
            <a:ext cx="4807228" cy="2011800"/>
            <a:chOff x="726450" y="3372825"/>
            <a:chExt cx="2403614" cy="1005900"/>
          </a:xfrm>
        </p:grpSpPr>
        <p:grpSp>
          <p:nvGrpSpPr>
            <p:cNvPr id="6320" name="Google Shape;6320;p68"/>
            <p:cNvGrpSpPr/>
            <p:nvPr/>
          </p:nvGrpSpPr>
          <p:grpSpPr>
            <a:xfrm>
              <a:off x="726450" y="3696000"/>
              <a:ext cx="2403614" cy="500898"/>
              <a:chOff x="726450" y="3696000"/>
              <a:chExt cx="2403614" cy="500898"/>
            </a:xfrm>
          </p:grpSpPr>
          <p:sp>
            <p:nvSpPr>
              <p:cNvPr id="6321" name="Google Shape;6321;p68"/>
              <p:cNvSpPr/>
              <p:nvPr/>
            </p:nvSpPr>
            <p:spPr>
              <a:xfrm>
                <a:off x="726450" y="3696000"/>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322" name="Google Shape;6322;p68"/>
              <p:cNvSpPr/>
              <p:nvPr/>
            </p:nvSpPr>
            <p:spPr>
              <a:xfrm>
                <a:off x="726464" y="4029798"/>
                <a:ext cx="2403600" cy="167100"/>
              </a:xfrm>
              <a:prstGeom prst="rec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323" name="Google Shape;6323;p68"/>
            <p:cNvGrpSpPr/>
            <p:nvPr/>
          </p:nvGrpSpPr>
          <p:grpSpPr>
            <a:xfrm>
              <a:off x="1348050" y="3372825"/>
              <a:ext cx="1720425" cy="1005900"/>
              <a:chOff x="1348050" y="3372825"/>
              <a:chExt cx="1720425" cy="1005900"/>
            </a:xfrm>
          </p:grpSpPr>
          <p:sp>
            <p:nvSpPr>
              <p:cNvPr id="6324" name="Google Shape;6324;p6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325" name="Google Shape;6325;p6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326" name="Google Shape;6326;p6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327" name="Google Shape;6327;p6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sp>
            <p:nvSpPr>
              <p:cNvPr id="6328" name="Google Shape;6328;p6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400"/>
              </a:p>
            </p:txBody>
          </p:sp>
        </p:grpSp>
        <p:grpSp>
          <p:nvGrpSpPr>
            <p:cNvPr id="6329" name="Google Shape;6329;p68"/>
            <p:cNvGrpSpPr/>
            <p:nvPr/>
          </p:nvGrpSpPr>
          <p:grpSpPr>
            <a:xfrm>
              <a:off x="1455707" y="3731058"/>
              <a:ext cx="1491150" cy="417657"/>
              <a:chOff x="1455707" y="3731058"/>
              <a:chExt cx="1491150" cy="417657"/>
            </a:xfrm>
          </p:grpSpPr>
          <p:grpSp>
            <p:nvGrpSpPr>
              <p:cNvPr id="6330" name="Google Shape;6330;p68"/>
              <p:cNvGrpSpPr/>
              <p:nvPr/>
            </p:nvGrpSpPr>
            <p:grpSpPr>
              <a:xfrm>
                <a:off x="1472938" y="3745828"/>
                <a:ext cx="72126" cy="53788"/>
                <a:chOff x="1472938" y="3745828"/>
                <a:chExt cx="72126" cy="53788"/>
              </a:xfrm>
            </p:grpSpPr>
            <p:sp>
              <p:nvSpPr>
                <p:cNvPr id="6331" name="Google Shape;6331;p6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2" name="Google Shape;6332;p6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3" name="Google Shape;6333;p68"/>
              <p:cNvGrpSpPr/>
              <p:nvPr/>
            </p:nvGrpSpPr>
            <p:grpSpPr>
              <a:xfrm>
                <a:off x="1819181" y="4089633"/>
                <a:ext cx="72126" cy="53788"/>
                <a:chOff x="1819181" y="4089633"/>
                <a:chExt cx="72126" cy="53788"/>
              </a:xfrm>
            </p:grpSpPr>
            <p:sp>
              <p:nvSpPr>
                <p:cNvPr id="6334" name="Google Shape;6334;p6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5" name="Google Shape;6335;p6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6" name="Google Shape;6336;p68"/>
              <p:cNvGrpSpPr/>
              <p:nvPr/>
            </p:nvGrpSpPr>
            <p:grpSpPr>
              <a:xfrm>
                <a:off x="1455707" y="4084171"/>
                <a:ext cx="64321" cy="64544"/>
                <a:chOff x="1455707" y="4084171"/>
                <a:chExt cx="64321" cy="64544"/>
              </a:xfrm>
            </p:grpSpPr>
            <p:sp>
              <p:nvSpPr>
                <p:cNvPr id="6337" name="Google Shape;6337;p6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8" name="Google Shape;6338;p6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39" name="Google Shape;6339;p68"/>
              <p:cNvGrpSpPr/>
              <p:nvPr/>
            </p:nvGrpSpPr>
            <p:grpSpPr>
              <a:xfrm>
                <a:off x="1818610" y="3731058"/>
                <a:ext cx="64321" cy="64544"/>
                <a:chOff x="1818610" y="3731058"/>
                <a:chExt cx="64321" cy="64544"/>
              </a:xfrm>
            </p:grpSpPr>
            <p:sp>
              <p:nvSpPr>
                <p:cNvPr id="6340" name="Google Shape;6340;p6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1" name="Google Shape;6341;p6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2" name="Google Shape;6342;p68"/>
              <p:cNvGrpSpPr/>
              <p:nvPr/>
            </p:nvGrpSpPr>
            <p:grpSpPr>
              <a:xfrm>
                <a:off x="2172491" y="4089633"/>
                <a:ext cx="72126" cy="53788"/>
                <a:chOff x="2172491" y="4089633"/>
                <a:chExt cx="72126" cy="53788"/>
              </a:xfrm>
            </p:grpSpPr>
            <p:sp>
              <p:nvSpPr>
                <p:cNvPr id="6343" name="Google Shape;6343;p6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4" name="Google Shape;6344;p6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5" name="Google Shape;6345;p68"/>
              <p:cNvGrpSpPr/>
              <p:nvPr/>
            </p:nvGrpSpPr>
            <p:grpSpPr>
              <a:xfrm>
                <a:off x="2171920" y="3731058"/>
                <a:ext cx="64321" cy="64544"/>
                <a:chOff x="2171920" y="3731058"/>
                <a:chExt cx="64321" cy="64544"/>
              </a:xfrm>
            </p:grpSpPr>
            <p:sp>
              <p:nvSpPr>
                <p:cNvPr id="6346" name="Google Shape;6346;p6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7" name="Google Shape;6347;p6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48" name="Google Shape;6348;p68"/>
              <p:cNvGrpSpPr/>
              <p:nvPr/>
            </p:nvGrpSpPr>
            <p:grpSpPr>
              <a:xfrm>
                <a:off x="2874730" y="3745828"/>
                <a:ext cx="72126" cy="53788"/>
                <a:chOff x="2874730" y="3745828"/>
                <a:chExt cx="72126" cy="53788"/>
              </a:xfrm>
            </p:grpSpPr>
            <p:sp>
              <p:nvSpPr>
                <p:cNvPr id="6349" name="Google Shape;6349;p6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0" name="Google Shape;6350;p6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1" name="Google Shape;6351;p68"/>
              <p:cNvGrpSpPr/>
              <p:nvPr/>
            </p:nvGrpSpPr>
            <p:grpSpPr>
              <a:xfrm>
                <a:off x="2878589" y="4081481"/>
                <a:ext cx="64321" cy="64544"/>
                <a:chOff x="2878589" y="4081481"/>
                <a:chExt cx="64321" cy="64544"/>
              </a:xfrm>
            </p:grpSpPr>
            <p:sp>
              <p:nvSpPr>
                <p:cNvPr id="6352" name="Google Shape;6352;p6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3" name="Google Shape;6353;p6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4" name="Google Shape;6354;p68"/>
              <p:cNvGrpSpPr/>
              <p:nvPr/>
            </p:nvGrpSpPr>
            <p:grpSpPr>
              <a:xfrm>
                <a:off x="2525796" y="4089633"/>
                <a:ext cx="72126" cy="53788"/>
                <a:chOff x="2525796" y="4089633"/>
                <a:chExt cx="72126" cy="53788"/>
              </a:xfrm>
            </p:grpSpPr>
            <p:sp>
              <p:nvSpPr>
                <p:cNvPr id="6355" name="Google Shape;6355;p6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6" name="Google Shape;6356;p6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57" name="Google Shape;6357;p68"/>
              <p:cNvGrpSpPr/>
              <p:nvPr/>
            </p:nvGrpSpPr>
            <p:grpSpPr>
              <a:xfrm>
                <a:off x="2525225" y="3731058"/>
                <a:ext cx="64321" cy="64544"/>
                <a:chOff x="2525225" y="3731058"/>
                <a:chExt cx="64321" cy="64544"/>
              </a:xfrm>
            </p:grpSpPr>
            <p:sp>
              <p:nvSpPr>
                <p:cNvPr id="6358" name="Google Shape;6358;p6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9" name="Google Shape;6359;p6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3" name="Shape 6363"/>
        <p:cNvGrpSpPr/>
        <p:nvPr/>
      </p:nvGrpSpPr>
      <p:grpSpPr>
        <a:xfrm>
          <a:off x="0" y="0"/>
          <a:ext cx="0" cy="0"/>
          <a:chOff x="0" y="0"/>
          <a:chExt cx="0" cy="0"/>
        </a:xfrm>
      </p:grpSpPr>
      <p:grpSp>
        <p:nvGrpSpPr>
          <p:cNvPr id="6364" name="Google Shape;6364;p69"/>
          <p:cNvGrpSpPr/>
          <p:nvPr/>
        </p:nvGrpSpPr>
        <p:grpSpPr>
          <a:xfrm>
            <a:off x="1433982" y="1942613"/>
            <a:ext cx="1691842" cy="1381503"/>
            <a:chOff x="732428" y="1198513"/>
            <a:chExt cx="845921" cy="690752"/>
          </a:xfrm>
        </p:grpSpPr>
        <p:grpSp>
          <p:nvGrpSpPr>
            <p:cNvPr id="6365" name="Google Shape;6365;p69"/>
            <p:cNvGrpSpPr/>
            <p:nvPr/>
          </p:nvGrpSpPr>
          <p:grpSpPr>
            <a:xfrm>
              <a:off x="823030" y="1198513"/>
              <a:ext cx="755319" cy="690752"/>
              <a:chOff x="823030" y="1198513"/>
              <a:chExt cx="755319" cy="690752"/>
            </a:xfrm>
          </p:grpSpPr>
          <p:sp>
            <p:nvSpPr>
              <p:cNvPr id="6366" name="Google Shape;6366;p6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7" name="Google Shape;6367;p6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68" name="Google Shape;6368;p69"/>
            <p:cNvGrpSpPr/>
            <p:nvPr/>
          </p:nvGrpSpPr>
          <p:grpSpPr>
            <a:xfrm>
              <a:off x="732428" y="1239937"/>
              <a:ext cx="739912" cy="607886"/>
              <a:chOff x="732428" y="1239937"/>
              <a:chExt cx="739912" cy="607886"/>
            </a:xfrm>
          </p:grpSpPr>
          <p:sp>
            <p:nvSpPr>
              <p:cNvPr id="6369" name="Google Shape;6369;p6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370" name="Google Shape;6370;p6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1" name="Google Shape;6371;p69"/>
            <p:cNvGrpSpPr/>
            <p:nvPr/>
          </p:nvGrpSpPr>
          <p:grpSpPr>
            <a:xfrm>
              <a:off x="732428" y="1277018"/>
              <a:ext cx="702832" cy="533758"/>
              <a:chOff x="732428" y="1277018"/>
              <a:chExt cx="702832" cy="533758"/>
            </a:xfrm>
          </p:grpSpPr>
          <p:sp>
            <p:nvSpPr>
              <p:cNvPr id="6372" name="Google Shape;6372;p6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3" name="Google Shape;6373;p6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4" name="Google Shape;6374;p69"/>
            <p:cNvGrpSpPr/>
            <p:nvPr/>
          </p:nvGrpSpPr>
          <p:grpSpPr>
            <a:xfrm>
              <a:off x="931170" y="1306653"/>
              <a:ext cx="647179" cy="474455"/>
              <a:chOff x="931170" y="1306653"/>
              <a:chExt cx="647179" cy="474455"/>
            </a:xfrm>
          </p:grpSpPr>
          <p:sp>
            <p:nvSpPr>
              <p:cNvPr id="6375" name="Google Shape;6375;p6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6" name="Google Shape;6376;p6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77" name="Google Shape;6377;p6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8" name="Google Shape;6378;p69"/>
          <p:cNvGrpSpPr/>
          <p:nvPr/>
        </p:nvGrpSpPr>
        <p:grpSpPr>
          <a:xfrm>
            <a:off x="7897200" y="1942625"/>
            <a:ext cx="1269311" cy="1399963"/>
            <a:chOff x="5985650" y="2860025"/>
            <a:chExt cx="1396075" cy="1539775"/>
          </a:xfrm>
        </p:grpSpPr>
        <p:sp>
          <p:nvSpPr>
            <p:cNvPr id="6379" name="Google Shape;6379;p6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0" name="Google Shape;6380;p6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1" name="Google Shape;6381;p6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2" name="Google Shape;6382;p6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3" name="Google Shape;6383;p6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4" name="Google Shape;6384;p6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5" name="Google Shape;6385;p6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6" name="Google Shape;6386;p6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7" name="Google Shape;6387;p6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8" name="Google Shape;6388;p6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9" name="Google Shape;6389;p6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0" name="Google Shape;6390;p6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1" name="Google Shape;6391;p6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2" name="Google Shape;6392;p6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3" name="Google Shape;6393;p6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4" name="Google Shape;6394;p6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5" name="Google Shape;6395;p6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6" name="Google Shape;6396;p6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7" name="Google Shape;6397;p6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8" name="Google Shape;6398;p6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9" name="Google Shape;6399;p6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0" name="Google Shape;6400;p6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1" name="Google Shape;6401;p6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2" name="Google Shape;6402;p6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3" name="Google Shape;6403;p6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4" name="Google Shape;6404;p6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5" name="Google Shape;6405;p6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6" name="Google Shape;6406;p6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7" name="Google Shape;6407;p6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8" name="Google Shape;6408;p6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9" name="Google Shape;6409;p6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0" name="Google Shape;6410;p6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1" name="Google Shape;6411;p69"/>
          <p:cNvGrpSpPr/>
          <p:nvPr/>
        </p:nvGrpSpPr>
        <p:grpSpPr>
          <a:xfrm>
            <a:off x="9408499" y="1942613"/>
            <a:ext cx="1451690" cy="1399950"/>
            <a:chOff x="4249973" y="1201875"/>
            <a:chExt cx="1958568" cy="1888762"/>
          </a:xfrm>
        </p:grpSpPr>
        <p:sp>
          <p:nvSpPr>
            <p:cNvPr id="6412" name="Google Shape;6412;p6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13" name="Google Shape;6413;p69"/>
            <p:cNvGrpSpPr/>
            <p:nvPr/>
          </p:nvGrpSpPr>
          <p:grpSpPr>
            <a:xfrm>
              <a:off x="5853086" y="1789142"/>
              <a:ext cx="355454" cy="1048099"/>
              <a:chOff x="5576108" y="2016725"/>
              <a:chExt cx="565200" cy="1666560"/>
            </a:xfrm>
          </p:grpSpPr>
          <p:sp>
            <p:nvSpPr>
              <p:cNvPr id="6414" name="Google Shape;6414;p69"/>
              <p:cNvSpPr/>
              <p:nvPr/>
            </p:nvSpPr>
            <p:spPr>
              <a:xfrm>
                <a:off x="5576108"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415" name="Google Shape;6415;p6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6" name="Google Shape;6416;p69"/>
            <p:cNvGrpSpPr/>
            <p:nvPr/>
          </p:nvGrpSpPr>
          <p:grpSpPr>
            <a:xfrm>
              <a:off x="4869455" y="2691676"/>
              <a:ext cx="1013897" cy="398961"/>
              <a:chOff x="4012057" y="3451825"/>
              <a:chExt cx="1612175" cy="634379"/>
            </a:xfrm>
          </p:grpSpPr>
          <p:sp>
            <p:nvSpPr>
              <p:cNvPr id="6417" name="Google Shape;6417;p69"/>
              <p:cNvSpPr/>
              <p:nvPr/>
            </p:nvSpPr>
            <p:spPr>
              <a:xfrm>
                <a:off x="505903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418" name="Google Shape;6418;p6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19" name="Google Shape;6419;p69"/>
            <p:cNvGrpSpPr/>
            <p:nvPr/>
          </p:nvGrpSpPr>
          <p:grpSpPr>
            <a:xfrm>
              <a:off x="4276937" y="2155961"/>
              <a:ext cx="651965" cy="891358"/>
              <a:chOff x="3069908" y="2599997"/>
              <a:chExt cx="1036675" cy="1417328"/>
            </a:xfrm>
          </p:grpSpPr>
          <p:sp>
            <p:nvSpPr>
              <p:cNvPr id="6420" name="Google Shape;6420;p69"/>
              <p:cNvSpPr/>
              <p:nvPr/>
            </p:nvSpPr>
            <p:spPr>
              <a:xfrm>
                <a:off x="3541383" y="34518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421" name="Google Shape;6421;p6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2" name="Google Shape;6422;p69"/>
            <p:cNvGrpSpPr/>
            <p:nvPr/>
          </p:nvGrpSpPr>
          <p:grpSpPr>
            <a:xfrm>
              <a:off x="5054918" y="1201875"/>
              <a:ext cx="999548" cy="602711"/>
              <a:chOff x="4306958" y="1082925"/>
              <a:chExt cx="1589359" cy="958358"/>
            </a:xfrm>
          </p:grpSpPr>
          <p:sp>
            <p:nvSpPr>
              <p:cNvPr id="6423" name="Google Shape;6423;p69"/>
              <p:cNvSpPr/>
              <p:nvPr/>
            </p:nvSpPr>
            <p:spPr>
              <a:xfrm>
                <a:off x="4306958" y="1082925"/>
                <a:ext cx="565200" cy="5655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424" name="Google Shape;6424;p6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25" name="Google Shape;6425;p69"/>
            <p:cNvGrpSpPr/>
            <p:nvPr/>
          </p:nvGrpSpPr>
          <p:grpSpPr>
            <a:xfrm>
              <a:off x="4249973" y="1303451"/>
              <a:ext cx="799317" cy="841334"/>
              <a:chOff x="3027033" y="1244439"/>
              <a:chExt cx="1270977" cy="1337786"/>
            </a:xfrm>
          </p:grpSpPr>
          <p:sp>
            <p:nvSpPr>
              <p:cNvPr id="6426" name="Google Shape;6426;p69"/>
              <p:cNvSpPr/>
              <p:nvPr/>
            </p:nvSpPr>
            <p:spPr>
              <a:xfrm>
                <a:off x="3027033" y="2016725"/>
                <a:ext cx="565200" cy="5655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6427" name="Google Shape;6427;p6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28" name="Google Shape;6428;p69"/>
          <p:cNvGrpSpPr/>
          <p:nvPr/>
        </p:nvGrpSpPr>
        <p:grpSpPr>
          <a:xfrm>
            <a:off x="8114227" y="3716174"/>
            <a:ext cx="1501537" cy="1367568"/>
            <a:chOff x="4204684" y="2104422"/>
            <a:chExt cx="699822" cy="637382"/>
          </a:xfrm>
        </p:grpSpPr>
        <p:grpSp>
          <p:nvGrpSpPr>
            <p:cNvPr id="6429" name="Google Shape;6429;p69"/>
            <p:cNvGrpSpPr/>
            <p:nvPr/>
          </p:nvGrpSpPr>
          <p:grpSpPr>
            <a:xfrm>
              <a:off x="4204684" y="2430067"/>
              <a:ext cx="342957" cy="311738"/>
              <a:chOff x="4204684" y="2430067"/>
              <a:chExt cx="342957" cy="311738"/>
            </a:xfrm>
          </p:grpSpPr>
          <p:sp>
            <p:nvSpPr>
              <p:cNvPr id="6430" name="Google Shape;6430;p6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1" name="Google Shape;6431;p6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2" name="Google Shape;6432;p69"/>
            <p:cNvGrpSpPr/>
            <p:nvPr/>
          </p:nvGrpSpPr>
          <p:grpSpPr>
            <a:xfrm>
              <a:off x="4561586" y="2430067"/>
              <a:ext cx="342920" cy="311738"/>
              <a:chOff x="4561586" y="2430067"/>
              <a:chExt cx="342920" cy="311738"/>
            </a:xfrm>
          </p:grpSpPr>
          <p:sp>
            <p:nvSpPr>
              <p:cNvPr id="6433" name="Google Shape;6433;p6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4" name="Google Shape;6434;p6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5" name="Google Shape;6435;p69"/>
            <p:cNvGrpSpPr/>
            <p:nvPr/>
          </p:nvGrpSpPr>
          <p:grpSpPr>
            <a:xfrm>
              <a:off x="4561586" y="2104422"/>
              <a:ext cx="342920" cy="311738"/>
              <a:chOff x="4561586" y="2104422"/>
              <a:chExt cx="342920" cy="311738"/>
            </a:xfrm>
          </p:grpSpPr>
          <p:sp>
            <p:nvSpPr>
              <p:cNvPr id="6436" name="Google Shape;6436;p6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7" name="Google Shape;6437;p6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38" name="Google Shape;6438;p69"/>
            <p:cNvGrpSpPr/>
            <p:nvPr/>
          </p:nvGrpSpPr>
          <p:grpSpPr>
            <a:xfrm>
              <a:off x="4204684" y="2104422"/>
              <a:ext cx="342957" cy="311664"/>
              <a:chOff x="4204684" y="2104422"/>
              <a:chExt cx="342957" cy="311664"/>
            </a:xfrm>
          </p:grpSpPr>
          <p:sp>
            <p:nvSpPr>
              <p:cNvPr id="6439" name="Google Shape;6439;p6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0" name="Google Shape;6440;p6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41" name="Google Shape;6441;p69"/>
          <p:cNvGrpSpPr/>
          <p:nvPr/>
        </p:nvGrpSpPr>
        <p:grpSpPr>
          <a:xfrm>
            <a:off x="11043094" y="1942602"/>
            <a:ext cx="1321182" cy="1377733"/>
            <a:chOff x="5830645" y="1267368"/>
            <a:chExt cx="530340" cy="553040"/>
          </a:xfrm>
        </p:grpSpPr>
        <p:sp>
          <p:nvSpPr>
            <p:cNvPr id="6442" name="Google Shape;6442;p6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443" name="Google Shape;6443;p69"/>
            <p:cNvGrpSpPr/>
            <p:nvPr/>
          </p:nvGrpSpPr>
          <p:grpSpPr>
            <a:xfrm>
              <a:off x="5830645" y="1267368"/>
              <a:ext cx="259743" cy="269909"/>
              <a:chOff x="5830645" y="1267368"/>
              <a:chExt cx="259743" cy="269909"/>
            </a:xfrm>
          </p:grpSpPr>
          <p:sp>
            <p:nvSpPr>
              <p:cNvPr id="6444" name="Google Shape;6444;p6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5" name="Google Shape;6445;p6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6" name="Google Shape;6446;p69"/>
            <p:cNvGrpSpPr/>
            <p:nvPr/>
          </p:nvGrpSpPr>
          <p:grpSpPr>
            <a:xfrm>
              <a:off x="6101293" y="1267368"/>
              <a:ext cx="259692" cy="269909"/>
              <a:chOff x="6101293" y="1267368"/>
              <a:chExt cx="259692" cy="269909"/>
            </a:xfrm>
          </p:grpSpPr>
          <p:sp>
            <p:nvSpPr>
              <p:cNvPr id="6447" name="Google Shape;6447;p6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8" name="Google Shape;6448;p6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49" name="Google Shape;6449;p69"/>
            <p:cNvGrpSpPr/>
            <p:nvPr/>
          </p:nvGrpSpPr>
          <p:grpSpPr>
            <a:xfrm>
              <a:off x="5830645" y="1550500"/>
              <a:ext cx="259692" cy="269909"/>
              <a:chOff x="5830645" y="1550500"/>
              <a:chExt cx="259692" cy="269909"/>
            </a:xfrm>
          </p:grpSpPr>
          <p:sp>
            <p:nvSpPr>
              <p:cNvPr id="6450" name="Google Shape;6450;p6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1" name="Google Shape;6451;p6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52" name="Google Shape;6452;p69"/>
            <p:cNvGrpSpPr/>
            <p:nvPr/>
          </p:nvGrpSpPr>
          <p:grpSpPr>
            <a:xfrm>
              <a:off x="6101293" y="1550500"/>
              <a:ext cx="259692" cy="269909"/>
              <a:chOff x="6101293" y="1550500"/>
              <a:chExt cx="259692" cy="269909"/>
            </a:xfrm>
          </p:grpSpPr>
          <p:sp>
            <p:nvSpPr>
              <p:cNvPr id="6453" name="Google Shape;6453;p6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4" name="Google Shape;6454;p6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55" name="Google Shape;6455;p69"/>
          <p:cNvGrpSpPr/>
          <p:nvPr/>
        </p:nvGrpSpPr>
        <p:grpSpPr>
          <a:xfrm>
            <a:off x="1447401" y="3723521"/>
            <a:ext cx="1394307" cy="1359148"/>
            <a:chOff x="2679875" y="2361475"/>
            <a:chExt cx="780425" cy="760575"/>
          </a:xfrm>
        </p:grpSpPr>
        <p:sp>
          <p:nvSpPr>
            <p:cNvPr id="6456" name="Google Shape;6456;p6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7" name="Google Shape;6457;p6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8" name="Google Shape;6458;p6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9" name="Google Shape;6459;p6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0" name="Google Shape;6460;p6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1" name="Google Shape;6461;p6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2" name="Google Shape;6462;p69"/>
          <p:cNvGrpSpPr/>
          <p:nvPr/>
        </p:nvGrpSpPr>
        <p:grpSpPr>
          <a:xfrm>
            <a:off x="6245719" y="1942705"/>
            <a:ext cx="1471659" cy="1369094"/>
            <a:chOff x="3351965" y="1148808"/>
            <a:chExt cx="750770" cy="698375"/>
          </a:xfrm>
        </p:grpSpPr>
        <p:grpSp>
          <p:nvGrpSpPr>
            <p:cNvPr id="6463" name="Google Shape;6463;p69"/>
            <p:cNvGrpSpPr/>
            <p:nvPr/>
          </p:nvGrpSpPr>
          <p:grpSpPr>
            <a:xfrm>
              <a:off x="3586796" y="1148808"/>
              <a:ext cx="294857" cy="286830"/>
              <a:chOff x="3750225" y="1774000"/>
              <a:chExt cx="149575" cy="145525"/>
            </a:xfrm>
          </p:grpSpPr>
          <p:sp>
            <p:nvSpPr>
              <p:cNvPr id="6464" name="Google Shape;6464;p6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5" name="Google Shape;6465;p6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6" name="Google Shape;6466;p69"/>
            <p:cNvGrpSpPr/>
            <p:nvPr/>
          </p:nvGrpSpPr>
          <p:grpSpPr>
            <a:xfrm>
              <a:off x="3779245" y="1375768"/>
              <a:ext cx="323490" cy="286978"/>
              <a:chOff x="3847850" y="1889150"/>
              <a:chExt cx="164100" cy="145600"/>
            </a:xfrm>
          </p:grpSpPr>
          <p:sp>
            <p:nvSpPr>
              <p:cNvPr id="6467" name="Google Shape;6467;p6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8" name="Google Shape;6468;p6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69" name="Google Shape;6469;p69"/>
            <p:cNvGrpSpPr/>
            <p:nvPr/>
          </p:nvGrpSpPr>
          <p:grpSpPr>
            <a:xfrm>
              <a:off x="3351965" y="1330435"/>
              <a:ext cx="295449" cy="285401"/>
              <a:chOff x="3631100" y="1866150"/>
              <a:chExt cx="149875" cy="144800"/>
            </a:xfrm>
          </p:grpSpPr>
          <p:sp>
            <p:nvSpPr>
              <p:cNvPr id="6470" name="Google Shape;6470;p6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1" name="Google Shape;6471;p6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2" name="Google Shape;6472;p69"/>
            <p:cNvGrpSpPr/>
            <p:nvPr/>
          </p:nvGrpSpPr>
          <p:grpSpPr>
            <a:xfrm>
              <a:off x="3548208" y="1560352"/>
              <a:ext cx="294808" cy="286830"/>
              <a:chOff x="3730650" y="1982800"/>
              <a:chExt cx="149550" cy="145525"/>
            </a:xfrm>
          </p:grpSpPr>
          <p:sp>
            <p:nvSpPr>
              <p:cNvPr id="6473" name="Google Shape;6473;p6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4" name="Google Shape;6474;p6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75" name="Google Shape;6475;p69"/>
          <p:cNvGrpSpPr/>
          <p:nvPr/>
        </p:nvGrpSpPr>
        <p:grpSpPr>
          <a:xfrm>
            <a:off x="15249024" y="1942613"/>
            <a:ext cx="1609129" cy="1355590"/>
            <a:chOff x="7636443" y="1204988"/>
            <a:chExt cx="804565" cy="677795"/>
          </a:xfrm>
        </p:grpSpPr>
        <p:grpSp>
          <p:nvGrpSpPr>
            <p:cNvPr id="6476" name="Google Shape;6476;p69"/>
            <p:cNvGrpSpPr/>
            <p:nvPr/>
          </p:nvGrpSpPr>
          <p:grpSpPr>
            <a:xfrm>
              <a:off x="7636443" y="1509705"/>
              <a:ext cx="804565" cy="373078"/>
              <a:chOff x="7636443" y="1509705"/>
              <a:chExt cx="804565" cy="373078"/>
            </a:xfrm>
          </p:grpSpPr>
          <p:sp>
            <p:nvSpPr>
              <p:cNvPr id="6477" name="Google Shape;6477;p6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8" name="Google Shape;6478;p6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79" name="Google Shape;6479;p69"/>
            <p:cNvGrpSpPr/>
            <p:nvPr/>
          </p:nvGrpSpPr>
          <p:grpSpPr>
            <a:xfrm>
              <a:off x="7636443" y="1408133"/>
              <a:ext cx="804565" cy="373078"/>
              <a:chOff x="7636443" y="1408133"/>
              <a:chExt cx="804565" cy="373078"/>
            </a:xfrm>
          </p:grpSpPr>
          <p:sp>
            <p:nvSpPr>
              <p:cNvPr id="6480" name="Google Shape;6480;p6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1" name="Google Shape;6481;p6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82" name="Google Shape;6482;p69"/>
            <p:cNvGrpSpPr/>
            <p:nvPr/>
          </p:nvGrpSpPr>
          <p:grpSpPr>
            <a:xfrm>
              <a:off x="7636443" y="1306560"/>
              <a:ext cx="804565" cy="373078"/>
              <a:chOff x="7636443" y="1306560"/>
              <a:chExt cx="804565" cy="373078"/>
            </a:xfrm>
          </p:grpSpPr>
          <p:sp>
            <p:nvSpPr>
              <p:cNvPr id="6483" name="Google Shape;6483;p6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84" name="Google Shape;6484;p6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485" name="Google Shape;6485;p69"/>
            <p:cNvGrpSpPr/>
            <p:nvPr/>
          </p:nvGrpSpPr>
          <p:grpSpPr>
            <a:xfrm>
              <a:off x="7636443" y="1204988"/>
              <a:ext cx="804565" cy="373078"/>
              <a:chOff x="7636443" y="1204988"/>
              <a:chExt cx="804565" cy="373078"/>
            </a:xfrm>
          </p:grpSpPr>
          <p:sp>
            <p:nvSpPr>
              <p:cNvPr id="6486" name="Google Shape;6486;p6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87" name="Google Shape;6487;p6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488" name="Google Shape;6488;p69"/>
          <p:cNvGrpSpPr/>
          <p:nvPr/>
        </p:nvGrpSpPr>
        <p:grpSpPr>
          <a:xfrm>
            <a:off x="9926716" y="3757441"/>
            <a:ext cx="1322678" cy="1322375"/>
            <a:chOff x="3990000" y="975400"/>
            <a:chExt cx="3934200" cy="3933300"/>
          </a:xfrm>
        </p:grpSpPr>
        <p:sp>
          <p:nvSpPr>
            <p:cNvPr id="6489" name="Google Shape;6489;p69"/>
            <p:cNvSpPr/>
            <p:nvPr/>
          </p:nvSpPr>
          <p:spPr>
            <a:xfrm>
              <a:off x="3990000" y="975400"/>
              <a:ext cx="3934200" cy="3933300"/>
            </a:xfrm>
            <a:prstGeom prst="ellipse">
              <a:avLst/>
            </a:pr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0" name="Google Shape;6490;p69"/>
            <p:cNvSpPr/>
            <p:nvPr/>
          </p:nvSpPr>
          <p:spPr>
            <a:xfrm>
              <a:off x="4346550" y="1331800"/>
              <a:ext cx="3221100" cy="32205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1" name="Google Shape;6491;p69"/>
            <p:cNvSpPr/>
            <p:nvPr/>
          </p:nvSpPr>
          <p:spPr>
            <a:xfrm>
              <a:off x="4786800" y="1771750"/>
              <a:ext cx="2340600" cy="2340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2" name="Google Shape;6492;p69"/>
            <p:cNvSpPr/>
            <p:nvPr/>
          </p:nvSpPr>
          <p:spPr>
            <a:xfrm>
              <a:off x="5218650" y="2203450"/>
              <a:ext cx="1476900" cy="14772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493" name="Google Shape;6493;p69"/>
          <p:cNvGrpSpPr/>
          <p:nvPr/>
        </p:nvGrpSpPr>
        <p:grpSpPr>
          <a:xfrm>
            <a:off x="13214012" y="3714718"/>
            <a:ext cx="1737762" cy="1368481"/>
            <a:chOff x="6598259" y="2078634"/>
            <a:chExt cx="868881" cy="684241"/>
          </a:xfrm>
        </p:grpSpPr>
        <p:sp>
          <p:nvSpPr>
            <p:cNvPr id="6494" name="Google Shape;6494;p6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5" name="Google Shape;6495;p6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6" name="Google Shape;6496;p6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7" name="Google Shape;6497;p6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8" name="Google Shape;6498;p6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9" name="Google Shape;6499;p6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0" name="Google Shape;6500;p69"/>
            <p:cNvGrpSpPr/>
            <p:nvPr/>
          </p:nvGrpSpPr>
          <p:grpSpPr>
            <a:xfrm>
              <a:off x="6808175" y="2078634"/>
              <a:ext cx="452229" cy="684241"/>
              <a:chOff x="6808175" y="2078634"/>
              <a:chExt cx="452229" cy="684241"/>
            </a:xfrm>
          </p:grpSpPr>
          <p:sp>
            <p:nvSpPr>
              <p:cNvPr id="6501" name="Google Shape;6501;p6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2" name="Google Shape;6502;p6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3" name="Google Shape;6503;p6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4" name="Google Shape;6504;p6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5" name="Google Shape;6505;p6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6" name="Google Shape;6506;p6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07" name="Google Shape;6507;p69"/>
              <p:cNvGrpSpPr/>
              <p:nvPr/>
            </p:nvGrpSpPr>
            <p:grpSpPr>
              <a:xfrm>
                <a:off x="6821586" y="2078634"/>
                <a:ext cx="426871" cy="684241"/>
                <a:chOff x="6821586" y="2078634"/>
                <a:chExt cx="426871" cy="684241"/>
              </a:xfrm>
            </p:grpSpPr>
            <p:grpSp>
              <p:nvGrpSpPr>
                <p:cNvPr id="6508" name="Google Shape;6508;p69"/>
                <p:cNvGrpSpPr/>
                <p:nvPr/>
              </p:nvGrpSpPr>
              <p:grpSpPr>
                <a:xfrm>
                  <a:off x="6821586" y="2078634"/>
                  <a:ext cx="426871" cy="684241"/>
                  <a:chOff x="6821586" y="2078634"/>
                  <a:chExt cx="426871" cy="684241"/>
                </a:xfrm>
              </p:grpSpPr>
              <p:sp>
                <p:nvSpPr>
                  <p:cNvPr id="6509" name="Google Shape;6509;p6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0" name="Google Shape;6510;p6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1" name="Google Shape;6511;p6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2" name="Google Shape;6512;p6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3" name="Google Shape;6513;p6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4" name="Google Shape;6514;p6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5" name="Google Shape;6515;p6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6" name="Google Shape;6516;p6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7" name="Google Shape;6517;p6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8" name="Google Shape;6518;p6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9" name="Google Shape;6519;p6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0" name="Google Shape;6520;p6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1" name="Google Shape;6521;p6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2" name="Google Shape;6522;p6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3" name="Google Shape;6523;p6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4" name="Google Shape;6524;p6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5" name="Google Shape;6525;p6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6" name="Google Shape;6526;p6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7" name="Google Shape;6527;p6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28" name="Google Shape;6528;p6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9" name="Google Shape;6529;p6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0" name="Google Shape;6530;p6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1" name="Google Shape;6531;p6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2" name="Google Shape;6532;p6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3" name="Google Shape;6533;p6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6534" name="Google Shape;6534;p69"/>
          <p:cNvGrpSpPr/>
          <p:nvPr/>
        </p:nvGrpSpPr>
        <p:grpSpPr>
          <a:xfrm>
            <a:off x="11560345" y="3725936"/>
            <a:ext cx="1342715" cy="1342715"/>
            <a:chOff x="6535625" y="760425"/>
            <a:chExt cx="1665900" cy="1665900"/>
          </a:xfrm>
        </p:grpSpPr>
        <p:sp>
          <p:nvSpPr>
            <p:cNvPr id="6535" name="Google Shape;6535;p69"/>
            <p:cNvSpPr/>
            <p:nvPr/>
          </p:nvSpPr>
          <p:spPr>
            <a:xfrm>
              <a:off x="6535625" y="760425"/>
              <a:ext cx="1665900" cy="1665900"/>
            </a:xfrm>
            <a:prstGeom prst="ellipse">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6" name="Google Shape;6536;p69"/>
            <p:cNvSpPr/>
            <p:nvPr/>
          </p:nvSpPr>
          <p:spPr>
            <a:xfrm>
              <a:off x="6713675" y="1116525"/>
              <a:ext cx="1309800" cy="13098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7" name="Google Shape;6537;p69"/>
            <p:cNvSpPr/>
            <p:nvPr/>
          </p:nvSpPr>
          <p:spPr>
            <a:xfrm>
              <a:off x="6831275" y="1351725"/>
              <a:ext cx="1074600" cy="1074600"/>
            </a:xfrm>
            <a:prstGeom prst="ellipse">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8" name="Google Shape;6538;p69"/>
            <p:cNvSpPr/>
            <p:nvPr/>
          </p:nvSpPr>
          <p:spPr>
            <a:xfrm>
              <a:off x="6942425" y="1574025"/>
              <a:ext cx="852300" cy="852300"/>
            </a:xfrm>
            <a:prstGeom prst="ellipse">
              <a:avLst/>
            </a:pr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39" name="Google Shape;6539;p69"/>
          <p:cNvGrpSpPr/>
          <p:nvPr/>
        </p:nvGrpSpPr>
        <p:grpSpPr>
          <a:xfrm>
            <a:off x="1433978" y="7062737"/>
            <a:ext cx="2681577" cy="1281660"/>
            <a:chOff x="238125" y="1151100"/>
            <a:chExt cx="7139450" cy="3412300"/>
          </a:xfrm>
        </p:grpSpPr>
        <p:sp>
          <p:nvSpPr>
            <p:cNvPr id="6540" name="Google Shape;6540;p6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1" name="Google Shape;6541;p6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2" name="Google Shape;6542;p6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3" name="Google Shape;6543;p6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4" name="Google Shape;6544;p6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5" name="Google Shape;6545;p6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6" name="Google Shape;6546;p6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7" name="Google Shape;6547;p6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8" name="Google Shape;6548;p6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9" name="Google Shape;6549;p6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0" name="Google Shape;6550;p6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1" name="Google Shape;6551;p6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2" name="Google Shape;6552;p69"/>
          <p:cNvGrpSpPr/>
          <p:nvPr/>
        </p:nvGrpSpPr>
        <p:grpSpPr>
          <a:xfrm>
            <a:off x="11168424" y="5469299"/>
            <a:ext cx="1970714" cy="1171528"/>
            <a:chOff x="5145061" y="2881789"/>
            <a:chExt cx="1107641" cy="658458"/>
          </a:xfrm>
        </p:grpSpPr>
        <p:grpSp>
          <p:nvGrpSpPr>
            <p:cNvPr id="6553" name="Google Shape;6553;p69"/>
            <p:cNvGrpSpPr/>
            <p:nvPr/>
          </p:nvGrpSpPr>
          <p:grpSpPr>
            <a:xfrm>
              <a:off x="5722989" y="3244587"/>
              <a:ext cx="529713" cy="295659"/>
              <a:chOff x="5722989" y="3244587"/>
              <a:chExt cx="529713" cy="295659"/>
            </a:xfrm>
          </p:grpSpPr>
          <p:sp>
            <p:nvSpPr>
              <p:cNvPr id="6554" name="Google Shape;6554;p6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55" name="Google Shape;6555;p6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556" name="Google Shape;6556;p69"/>
            <p:cNvGrpSpPr/>
            <p:nvPr/>
          </p:nvGrpSpPr>
          <p:grpSpPr>
            <a:xfrm>
              <a:off x="5145061" y="3244587"/>
              <a:ext cx="536807" cy="295659"/>
              <a:chOff x="5145061" y="3244587"/>
              <a:chExt cx="536807" cy="295659"/>
            </a:xfrm>
          </p:grpSpPr>
          <p:sp>
            <p:nvSpPr>
              <p:cNvPr id="6557" name="Google Shape;6557;p6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58" name="Google Shape;6558;p6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559" name="Google Shape;6559;p69"/>
            <p:cNvGrpSpPr/>
            <p:nvPr/>
          </p:nvGrpSpPr>
          <p:grpSpPr>
            <a:xfrm>
              <a:off x="5341327" y="2898245"/>
              <a:ext cx="532309" cy="614891"/>
              <a:chOff x="5341327" y="2898245"/>
              <a:chExt cx="532309" cy="614891"/>
            </a:xfrm>
          </p:grpSpPr>
          <p:sp>
            <p:nvSpPr>
              <p:cNvPr id="6560" name="Google Shape;6560;p6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61" name="Google Shape;6561;p6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6562" name="Google Shape;6562;p69"/>
            <p:cNvGrpSpPr/>
            <p:nvPr/>
          </p:nvGrpSpPr>
          <p:grpSpPr>
            <a:xfrm>
              <a:off x="5532290" y="2881789"/>
              <a:ext cx="620516" cy="305456"/>
              <a:chOff x="5532290" y="2881789"/>
              <a:chExt cx="620516" cy="305456"/>
            </a:xfrm>
          </p:grpSpPr>
          <p:sp>
            <p:nvSpPr>
              <p:cNvPr id="6563" name="Google Shape;6563;p6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64" name="Google Shape;6564;p6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grpSp>
        <p:nvGrpSpPr>
          <p:cNvPr id="6565" name="Google Shape;6565;p69"/>
          <p:cNvGrpSpPr/>
          <p:nvPr/>
        </p:nvGrpSpPr>
        <p:grpSpPr>
          <a:xfrm>
            <a:off x="16326270" y="7053415"/>
            <a:ext cx="538136" cy="1290982"/>
            <a:chOff x="7026852" y="3311869"/>
            <a:chExt cx="434331" cy="1041954"/>
          </a:xfrm>
        </p:grpSpPr>
        <p:sp>
          <p:nvSpPr>
            <p:cNvPr id="6566" name="Google Shape;6566;p6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7" name="Google Shape;6567;p6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8" name="Google Shape;6568;p6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69" name="Google Shape;6569;p69"/>
          <p:cNvGrpSpPr/>
          <p:nvPr/>
        </p:nvGrpSpPr>
        <p:grpSpPr>
          <a:xfrm>
            <a:off x="12359433" y="7131890"/>
            <a:ext cx="587763" cy="587672"/>
            <a:chOff x="4873519" y="3311869"/>
            <a:chExt cx="499374" cy="499296"/>
          </a:xfrm>
        </p:grpSpPr>
        <p:sp>
          <p:nvSpPr>
            <p:cNvPr id="6570" name="Google Shape;6570;p6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1" name="Google Shape;6571;p6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2" name="Google Shape;6572;p69"/>
          <p:cNvGrpSpPr/>
          <p:nvPr/>
        </p:nvGrpSpPr>
        <p:grpSpPr>
          <a:xfrm>
            <a:off x="12359433" y="7756633"/>
            <a:ext cx="587763" cy="587763"/>
            <a:chOff x="4873519" y="3875839"/>
            <a:chExt cx="499374" cy="499374"/>
          </a:xfrm>
        </p:grpSpPr>
        <p:sp>
          <p:nvSpPr>
            <p:cNvPr id="6573" name="Google Shape;6573;p6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4" name="Google Shape;6574;p6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75" name="Google Shape;6575;p69"/>
          <p:cNvGrpSpPr/>
          <p:nvPr/>
        </p:nvGrpSpPr>
        <p:grpSpPr>
          <a:xfrm>
            <a:off x="4820487" y="3700537"/>
            <a:ext cx="1396208" cy="1396416"/>
            <a:chOff x="2565073" y="2075876"/>
            <a:chExt cx="672482" cy="672518"/>
          </a:xfrm>
        </p:grpSpPr>
        <p:sp>
          <p:nvSpPr>
            <p:cNvPr id="6576" name="Google Shape;6576;p6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7" name="Google Shape;6577;p6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8" name="Google Shape;6578;p6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9" name="Google Shape;6579;p6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0" name="Google Shape;6580;p6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1" name="Google Shape;6581;p6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2" name="Google Shape;6582;p69"/>
          <p:cNvGrpSpPr/>
          <p:nvPr/>
        </p:nvGrpSpPr>
        <p:grpSpPr>
          <a:xfrm>
            <a:off x="11267310" y="7069738"/>
            <a:ext cx="876709" cy="1274658"/>
            <a:chOff x="1697726" y="3244179"/>
            <a:chExt cx="788124" cy="1146069"/>
          </a:xfrm>
        </p:grpSpPr>
        <p:sp>
          <p:nvSpPr>
            <p:cNvPr id="6583" name="Google Shape;6583;p6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4" name="Google Shape;6584;p6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585" name="Google Shape;6585;p69"/>
          <p:cNvSpPr/>
          <p:nvPr/>
        </p:nvSpPr>
        <p:spPr>
          <a:xfrm>
            <a:off x="16261828" y="6845306"/>
            <a:ext cx="407" cy="8"/>
          </a:xfrm>
          <a:custGeom>
            <a:rect b="b" l="l" r="r" t="t"/>
            <a:pathLst>
              <a:path extrusionOk="0" h="1" w="48">
                <a:moveTo>
                  <a:pt x="48" y="0"/>
                </a:moveTo>
                <a:lnTo>
                  <a:pt x="1"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86" name="Google Shape;6586;p69"/>
          <p:cNvGrpSpPr/>
          <p:nvPr/>
        </p:nvGrpSpPr>
        <p:grpSpPr>
          <a:xfrm>
            <a:off x="15269738" y="3726464"/>
            <a:ext cx="1599129" cy="1340565"/>
            <a:chOff x="7617850" y="2063282"/>
            <a:chExt cx="799565" cy="670282"/>
          </a:xfrm>
        </p:grpSpPr>
        <p:cxnSp>
          <p:nvCxnSpPr>
            <p:cNvPr id="6587" name="Google Shape;6587;p6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8" name="Google Shape;6588;p6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9" name="Google Shape;6589;p6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90" name="Google Shape;6590;p6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91" name="Google Shape;6591;p6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92" name="Google Shape;6592;p6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93" name="Google Shape;6593;p69"/>
            <p:cNvGrpSpPr/>
            <p:nvPr/>
          </p:nvGrpSpPr>
          <p:grpSpPr>
            <a:xfrm>
              <a:off x="7734309" y="2063282"/>
              <a:ext cx="570957" cy="620095"/>
              <a:chOff x="7734309" y="2063282"/>
              <a:chExt cx="570957" cy="620095"/>
            </a:xfrm>
          </p:grpSpPr>
          <p:grpSp>
            <p:nvGrpSpPr>
              <p:cNvPr id="6594" name="Google Shape;6594;p69"/>
              <p:cNvGrpSpPr/>
              <p:nvPr/>
            </p:nvGrpSpPr>
            <p:grpSpPr>
              <a:xfrm>
                <a:off x="8031573" y="2063282"/>
                <a:ext cx="273693" cy="620095"/>
                <a:chOff x="8031573" y="2063282"/>
                <a:chExt cx="273693" cy="620095"/>
              </a:xfrm>
            </p:grpSpPr>
            <p:sp>
              <p:nvSpPr>
                <p:cNvPr id="6595" name="Google Shape;6595;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6" name="Google Shape;6596;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7" name="Google Shape;6597;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8" name="Google Shape;6598;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99" name="Google Shape;6599;p69"/>
              <p:cNvGrpSpPr/>
              <p:nvPr/>
            </p:nvGrpSpPr>
            <p:grpSpPr>
              <a:xfrm flipH="1">
                <a:off x="7734309" y="2063282"/>
                <a:ext cx="273693" cy="620095"/>
                <a:chOff x="8031573" y="2063282"/>
                <a:chExt cx="273693" cy="620095"/>
              </a:xfrm>
            </p:grpSpPr>
            <p:sp>
              <p:nvSpPr>
                <p:cNvPr id="6600" name="Google Shape;6600;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1" name="Google Shape;6601;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2" name="Google Shape;6602;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3" name="Google Shape;6603;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6604" name="Google Shape;6604;p69"/>
          <p:cNvSpPr/>
          <p:nvPr/>
        </p:nvSpPr>
        <p:spPr>
          <a:xfrm>
            <a:off x="14190247" y="7110643"/>
            <a:ext cx="1117485" cy="123375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05" name="Google Shape;6605;p69"/>
          <p:cNvSpPr/>
          <p:nvPr/>
        </p:nvSpPr>
        <p:spPr>
          <a:xfrm rot="10800000">
            <a:off x="13162610" y="7105471"/>
            <a:ext cx="812222" cy="1238925"/>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606" name="Google Shape;6606;p69"/>
          <p:cNvGrpSpPr/>
          <p:nvPr/>
        </p:nvGrpSpPr>
        <p:grpSpPr>
          <a:xfrm>
            <a:off x="15642951" y="5433431"/>
            <a:ext cx="1205134" cy="1203767"/>
            <a:chOff x="1186975" y="238125"/>
            <a:chExt cx="5244275" cy="5238325"/>
          </a:xfrm>
        </p:grpSpPr>
        <p:sp>
          <p:nvSpPr>
            <p:cNvPr id="6607" name="Google Shape;6607;p6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8" name="Google Shape;6608;p6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9" name="Google Shape;6609;p6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0" name="Google Shape;6610;p6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11" name="Google Shape;6611;p69"/>
          <p:cNvGrpSpPr/>
          <p:nvPr/>
        </p:nvGrpSpPr>
        <p:grpSpPr>
          <a:xfrm>
            <a:off x="6528426" y="3712397"/>
            <a:ext cx="1303695" cy="1374676"/>
            <a:chOff x="3400515" y="2056248"/>
            <a:chExt cx="698134" cy="735987"/>
          </a:xfrm>
        </p:grpSpPr>
        <p:grpSp>
          <p:nvGrpSpPr>
            <p:cNvPr id="6612" name="Google Shape;6612;p69"/>
            <p:cNvGrpSpPr/>
            <p:nvPr/>
          </p:nvGrpSpPr>
          <p:grpSpPr>
            <a:xfrm>
              <a:off x="3400515" y="2283913"/>
              <a:ext cx="312919" cy="219900"/>
              <a:chOff x="3400515" y="2283913"/>
              <a:chExt cx="312919" cy="219900"/>
            </a:xfrm>
          </p:grpSpPr>
          <p:sp>
            <p:nvSpPr>
              <p:cNvPr id="6613" name="Google Shape;6613;p69"/>
              <p:cNvSpPr/>
              <p:nvPr/>
            </p:nvSpPr>
            <p:spPr>
              <a:xfrm>
                <a:off x="3493534" y="2283913"/>
                <a:ext cx="219900" cy="219900"/>
              </a:xfrm>
              <a:prstGeom prst="ellipse">
                <a:avLst/>
              </a:prstGeom>
              <a:solidFill>
                <a:srgbClr val="435D7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614" name="Google Shape;6614;p6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615" name="Google Shape;6615;p69"/>
            <p:cNvGrpSpPr/>
            <p:nvPr/>
          </p:nvGrpSpPr>
          <p:grpSpPr>
            <a:xfrm>
              <a:off x="3547823" y="2461089"/>
              <a:ext cx="219900" cy="331146"/>
              <a:chOff x="3547823" y="2461089"/>
              <a:chExt cx="219900" cy="331146"/>
            </a:xfrm>
          </p:grpSpPr>
          <p:sp>
            <p:nvSpPr>
              <p:cNvPr id="6616" name="Google Shape;6616;p69"/>
              <p:cNvSpPr/>
              <p:nvPr/>
            </p:nvSpPr>
            <p:spPr>
              <a:xfrm>
                <a:off x="3547823" y="2461089"/>
                <a:ext cx="219900" cy="219900"/>
              </a:xfrm>
              <a:prstGeom prst="ellipse">
                <a:avLst/>
              </a:prstGeom>
              <a:solidFill>
                <a:srgbClr val="5F7D95"/>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617" name="Google Shape;6617;p6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618" name="Google Shape;6618;p69"/>
            <p:cNvGrpSpPr/>
            <p:nvPr/>
          </p:nvGrpSpPr>
          <p:grpSpPr>
            <a:xfrm>
              <a:off x="3734138" y="2461089"/>
              <a:ext cx="219900" cy="331146"/>
              <a:chOff x="3734138" y="2461089"/>
              <a:chExt cx="219900" cy="331146"/>
            </a:xfrm>
          </p:grpSpPr>
          <p:sp>
            <p:nvSpPr>
              <p:cNvPr id="6619" name="Google Shape;6619;p69"/>
              <p:cNvSpPr/>
              <p:nvPr/>
            </p:nvSpPr>
            <p:spPr>
              <a:xfrm>
                <a:off x="3734138" y="2461089"/>
                <a:ext cx="219900" cy="219900"/>
              </a:xfrm>
              <a:prstGeom prst="ellipse">
                <a:avLst/>
              </a:prstGeom>
              <a:solidFill>
                <a:srgbClr val="869FB2"/>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620" name="Google Shape;6620;p6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621" name="Google Shape;6621;p69"/>
            <p:cNvGrpSpPr/>
            <p:nvPr/>
          </p:nvGrpSpPr>
          <p:grpSpPr>
            <a:xfrm>
              <a:off x="3787560" y="2281742"/>
              <a:ext cx="311089" cy="219900"/>
              <a:chOff x="3787560" y="2281742"/>
              <a:chExt cx="311089" cy="219900"/>
            </a:xfrm>
          </p:grpSpPr>
          <p:sp>
            <p:nvSpPr>
              <p:cNvPr id="6622" name="Google Shape;6622;p69"/>
              <p:cNvSpPr/>
              <p:nvPr/>
            </p:nvSpPr>
            <p:spPr>
              <a:xfrm>
                <a:off x="3787560" y="2281742"/>
                <a:ext cx="219900" cy="219900"/>
              </a:xfrm>
              <a:prstGeom prst="ellipse">
                <a:avLst/>
              </a:prstGeom>
              <a:solidFill>
                <a:srgbClr val="A5B7C6"/>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00C3B1"/>
                  </a:solidFill>
                  <a:latin typeface="Calibri"/>
                  <a:ea typeface="Calibri"/>
                  <a:cs typeface="Calibri"/>
                  <a:sym typeface="Calibri"/>
                </a:endParaRPr>
              </a:p>
            </p:txBody>
          </p:sp>
          <p:cxnSp>
            <p:nvCxnSpPr>
              <p:cNvPr id="6623" name="Google Shape;6623;p6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624" name="Google Shape;6624;p69"/>
            <p:cNvGrpSpPr/>
            <p:nvPr/>
          </p:nvGrpSpPr>
          <p:grpSpPr>
            <a:xfrm>
              <a:off x="3637290" y="2056248"/>
              <a:ext cx="219900" cy="330736"/>
              <a:chOff x="3637290" y="2056248"/>
              <a:chExt cx="219900" cy="330736"/>
            </a:xfrm>
          </p:grpSpPr>
          <p:sp>
            <p:nvSpPr>
              <p:cNvPr id="6625" name="Google Shape;6625;p69"/>
              <p:cNvSpPr/>
              <p:nvPr/>
            </p:nvSpPr>
            <p:spPr>
              <a:xfrm>
                <a:off x="3637290" y="2167085"/>
                <a:ext cx="219900" cy="219900"/>
              </a:xfrm>
              <a:prstGeom prst="ellipse">
                <a:avLst/>
              </a:prstGeom>
              <a:solidFill>
                <a:srgbClr val="BAC8D3"/>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cxnSp>
            <p:nvCxnSpPr>
              <p:cNvPr id="6626" name="Google Shape;6626;p6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27" name="Google Shape;6627;p69"/>
          <p:cNvGrpSpPr/>
          <p:nvPr/>
        </p:nvGrpSpPr>
        <p:grpSpPr>
          <a:xfrm>
            <a:off x="5111837" y="5452411"/>
            <a:ext cx="2536288" cy="1184787"/>
            <a:chOff x="238125" y="1188750"/>
            <a:chExt cx="7140450" cy="3335550"/>
          </a:xfrm>
        </p:grpSpPr>
        <p:sp>
          <p:nvSpPr>
            <p:cNvPr id="6628" name="Google Shape;6628;p6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9" name="Google Shape;6629;p6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0" name="Google Shape;6630;p6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1" name="Google Shape;6631;p6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2" name="Google Shape;6632;p6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33" name="Google Shape;6633;p69"/>
          <p:cNvGrpSpPr/>
          <p:nvPr/>
        </p:nvGrpSpPr>
        <p:grpSpPr>
          <a:xfrm>
            <a:off x="13327639" y="5456719"/>
            <a:ext cx="2107888" cy="1180294"/>
            <a:chOff x="238125" y="1335475"/>
            <a:chExt cx="5418735" cy="3034175"/>
          </a:xfrm>
        </p:grpSpPr>
        <p:sp>
          <p:nvSpPr>
            <p:cNvPr id="6634" name="Google Shape;6634;p6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5" name="Google Shape;6635;p6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6" name="Google Shape;6636;p6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637" name="Google Shape;6637;p69"/>
          <p:cNvGrpSpPr/>
          <p:nvPr/>
        </p:nvGrpSpPr>
        <p:grpSpPr>
          <a:xfrm>
            <a:off x="8189256" y="7066519"/>
            <a:ext cx="2536414" cy="1277877"/>
            <a:chOff x="3967651" y="3645904"/>
            <a:chExt cx="1479304" cy="745292"/>
          </a:xfrm>
        </p:grpSpPr>
        <p:grpSp>
          <p:nvGrpSpPr>
            <p:cNvPr id="6638" name="Google Shape;6638;p69"/>
            <p:cNvGrpSpPr/>
            <p:nvPr/>
          </p:nvGrpSpPr>
          <p:grpSpPr>
            <a:xfrm>
              <a:off x="3967651" y="4009026"/>
              <a:ext cx="1479304" cy="382170"/>
              <a:chOff x="3967651" y="4009026"/>
              <a:chExt cx="1479304" cy="382170"/>
            </a:xfrm>
          </p:grpSpPr>
          <p:grpSp>
            <p:nvGrpSpPr>
              <p:cNvPr id="6639" name="Google Shape;6639;p69"/>
              <p:cNvGrpSpPr/>
              <p:nvPr/>
            </p:nvGrpSpPr>
            <p:grpSpPr>
              <a:xfrm>
                <a:off x="4892216" y="4195630"/>
                <a:ext cx="554739" cy="195566"/>
                <a:chOff x="3604375" y="4892160"/>
                <a:chExt cx="1651500" cy="582215"/>
              </a:xfrm>
            </p:grpSpPr>
            <p:sp>
              <p:nvSpPr>
                <p:cNvPr id="6640" name="Google Shape;6640;p6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1" name="Google Shape;6641;p6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2" name="Google Shape;6642;p69"/>
              <p:cNvGrpSpPr/>
              <p:nvPr/>
            </p:nvGrpSpPr>
            <p:grpSpPr>
              <a:xfrm>
                <a:off x="3967651" y="4146303"/>
                <a:ext cx="579402" cy="244893"/>
                <a:chOff x="851875" y="4745310"/>
                <a:chExt cx="1724925" cy="729065"/>
              </a:xfrm>
            </p:grpSpPr>
            <p:sp>
              <p:nvSpPr>
                <p:cNvPr id="6643" name="Google Shape;6643;p6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4" name="Google Shape;6644;p6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45" name="Google Shape;6645;p69"/>
              <p:cNvGrpSpPr/>
              <p:nvPr/>
            </p:nvGrpSpPr>
            <p:grpSpPr>
              <a:xfrm>
                <a:off x="4460753" y="4009026"/>
                <a:ext cx="493110" cy="382170"/>
                <a:chOff x="2319875" y="4336625"/>
                <a:chExt cx="1468025" cy="1137750"/>
              </a:xfrm>
            </p:grpSpPr>
            <p:sp>
              <p:nvSpPr>
                <p:cNvPr id="6646" name="Google Shape;6646;p6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7" name="Google Shape;6647;p6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48" name="Google Shape;6648;p69"/>
            <p:cNvGrpSpPr/>
            <p:nvPr/>
          </p:nvGrpSpPr>
          <p:grpSpPr>
            <a:xfrm>
              <a:off x="4479443" y="3645904"/>
              <a:ext cx="455965" cy="388789"/>
              <a:chOff x="2957425" y="238100"/>
              <a:chExt cx="1910200" cy="1628775"/>
            </a:xfrm>
          </p:grpSpPr>
          <p:sp>
            <p:nvSpPr>
              <p:cNvPr id="6649" name="Google Shape;6649;p6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0" name="Google Shape;6650;p6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1" name="Google Shape;6651;p6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2" name="Google Shape;6652;p6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3" name="Google Shape;6653;p6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54" name="Google Shape;6654;p6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5" name="Google Shape;6655;p6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6" name="Google Shape;6656;p6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7" name="Google Shape;6657;p6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8" name="Google Shape;6658;p6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59" name="Google Shape;6659;p69"/>
          <p:cNvGrpSpPr/>
          <p:nvPr/>
        </p:nvGrpSpPr>
        <p:grpSpPr>
          <a:xfrm>
            <a:off x="4961483" y="7068919"/>
            <a:ext cx="2486255" cy="1275477"/>
            <a:chOff x="2496310" y="3693351"/>
            <a:chExt cx="1342906" cy="688926"/>
          </a:xfrm>
        </p:grpSpPr>
        <p:grpSp>
          <p:nvGrpSpPr>
            <p:cNvPr id="6660" name="Google Shape;6660;p69"/>
            <p:cNvGrpSpPr/>
            <p:nvPr/>
          </p:nvGrpSpPr>
          <p:grpSpPr>
            <a:xfrm>
              <a:off x="2496310" y="3693351"/>
              <a:ext cx="1342906" cy="688875"/>
              <a:chOff x="2496310" y="3693351"/>
              <a:chExt cx="1342906" cy="688875"/>
            </a:xfrm>
          </p:grpSpPr>
          <p:sp>
            <p:nvSpPr>
              <p:cNvPr id="6661" name="Google Shape;6661;p6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2" name="Google Shape;6662;p69"/>
              <p:cNvSpPr/>
              <p:nvPr/>
            </p:nvSpPr>
            <p:spPr>
              <a:xfrm>
                <a:off x="342068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3" name="Google Shape;6663;p69"/>
              <p:cNvSpPr/>
              <p:nvPr/>
            </p:nvSpPr>
            <p:spPr>
              <a:xfrm>
                <a:off x="3135700" y="3791751"/>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4" name="Google Shape;6664;p69"/>
              <p:cNvSpPr/>
              <p:nvPr/>
            </p:nvSpPr>
            <p:spPr>
              <a:xfrm>
                <a:off x="3620515"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5" name="Google Shape;6665;p69"/>
              <p:cNvSpPr/>
              <p:nvPr/>
            </p:nvSpPr>
            <p:spPr>
              <a:xfrm>
                <a:off x="2843808" y="3858516"/>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6" name="Google Shape;6666;p69"/>
              <p:cNvSpPr/>
              <p:nvPr/>
            </p:nvSpPr>
            <p:spPr>
              <a:xfrm>
                <a:off x="2652010" y="4032917"/>
                <a:ext cx="65100" cy="65100"/>
              </a:xfrm>
              <a:prstGeom prst="ellipse">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667" name="Google Shape;6667;p69"/>
              <p:cNvCxnSpPr>
                <a:stCxn id="66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68" name="Google Shape;6668;p69"/>
              <p:cNvCxnSpPr>
                <a:stCxn id="66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69" name="Google Shape;6669;p69"/>
              <p:cNvCxnSpPr>
                <a:stCxn id="66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70" name="Google Shape;6670;p69"/>
              <p:cNvCxnSpPr>
                <a:stCxn id="66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71" name="Google Shape;6671;p69"/>
              <p:cNvCxnSpPr>
                <a:stCxn id="66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672" name="Google Shape;6672;p69"/>
            <p:cNvGrpSpPr/>
            <p:nvPr/>
          </p:nvGrpSpPr>
          <p:grpSpPr>
            <a:xfrm>
              <a:off x="2675275" y="3930557"/>
              <a:ext cx="1003306" cy="451719"/>
              <a:chOff x="2675275" y="4174282"/>
              <a:chExt cx="1003306" cy="451719"/>
            </a:xfrm>
          </p:grpSpPr>
          <p:sp>
            <p:nvSpPr>
              <p:cNvPr id="6673" name="Google Shape;6673;p6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4" name="Google Shape;6674;p6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5" name="Google Shape;6675;p6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grpSp>
        <p:nvGrpSpPr>
          <p:cNvPr id="6676" name="Google Shape;6676;p69"/>
          <p:cNvGrpSpPr/>
          <p:nvPr/>
        </p:nvGrpSpPr>
        <p:grpSpPr>
          <a:xfrm>
            <a:off x="3308824" y="1942613"/>
            <a:ext cx="1149021" cy="1749418"/>
            <a:chOff x="1715404" y="1112080"/>
            <a:chExt cx="642270" cy="977984"/>
          </a:xfrm>
        </p:grpSpPr>
        <p:grpSp>
          <p:nvGrpSpPr>
            <p:cNvPr id="6677" name="Google Shape;6677;p69"/>
            <p:cNvGrpSpPr/>
            <p:nvPr/>
          </p:nvGrpSpPr>
          <p:grpSpPr>
            <a:xfrm>
              <a:off x="1715404" y="1112080"/>
              <a:ext cx="642270" cy="977984"/>
              <a:chOff x="1715404" y="1112080"/>
              <a:chExt cx="642270" cy="977984"/>
            </a:xfrm>
          </p:grpSpPr>
          <p:sp>
            <p:nvSpPr>
              <p:cNvPr id="6678" name="Google Shape;6678;p6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9" name="Google Shape;6679;p6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0" name="Google Shape;6680;p69"/>
            <p:cNvGrpSpPr/>
            <p:nvPr/>
          </p:nvGrpSpPr>
          <p:grpSpPr>
            <a:xfrm>
              <a:off x="1768927" y="1165603"/>
              <a:ext cx="535225" cy="851367"/>
              <a:chOff x="1768927" y="1165603"/>
              <a:chExt cx="535225" cy="851367"/>
            </a:xfrm>
          </p:grpSpPr>
          <p:sp>
            <p:nvSpPr>
              <p:cNvPr id="6681" name="Google Shape;6681;p6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2" name="Google Shape;6682;p6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3" name="Google Shape;6683;p69"/>
            <p:cNvGrpSpPr/>
            <p:nvPr/>
          </p:nvGrpSpPr>
          <p:grpSpPr>
            <a:xfrm>
              <a:off x="1822449" y="1219125"/>
              <a:ext cx="428180" cy="718859"/>
              <a:chOff x="1822449" y="1219125"/>
              <a:chExt cx="428180" cy="718859"/>
            </a:xfrm>
          </p:grpSpPr>
          <p:sp>
            <p:nvSpPr>
              <p:cNvPr id="6684" name="Google Shape;6684;p6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5" name="Google Shape;6685;p6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86" name="Google Shape;6686;p69"/>
            <p:cNvGrpSpPr/>
            <p:nvPr/>
          </p:nvGrpSpPr>
          <p:grpSpPr>
            <a:xfrm>
              <a:off x="1875972" y="1272648"/>
              <a:ext cx="321135" cy="586939"/>
              <a:chOff x="1875972" y="1272648"/>
              <a:chExt cx="321135" cy="586939"/>
            </a:xfrm>
          </p:grpSpPr>
          <p:sp>
            <p:nvSpPr>
              <p:cNvPr id="6687" name="Google Shape;6687;p6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8" name="Google Shape;6688;p6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689" name="Google Shape;6689;p69"/>
          <p:cNvGrpSpPr/>
          <p:nvPr/>
        </p:nvGrpSpPr>
        <p:grpSpPr>
          <a:xfrm>
            <a:off x="15523146" y="7056056"/>
            <a:ext cx="587710" cy="1288340"/>
            <a:chOff x="241025" y="3151575"/>
            <a:chExt cx="293855" cy="644170"/>
          </a:xfrm>
        </p:grpSpPr>
        <p:sp>
          <p:nvSpPr>
            <p:cNvPr id="6690" name="Google Shape;6690;p6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1" name="Google Shape;6691;p6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692" name="Google Shape;6692;p69"/>
          <p:cNvGrpSpPr/>
          <p:nvPr/>
        </p:nvGrpSpPr>
        <p:grpSpPr>
          <a:xfrm>
            <a:off x="1419114" y="5456056"/>
            <a:ext cx="3559298" cy="1183240"/>
            <a:chOff x="246070" y="1983375"/>
            <a:chExt cx="1855347" cy="616849"/>
          </a:xfrm>
        </p:grpSpPr>
        <p:sp>
          <p:nvSpPr>
            <p:cNvPr id="6693" name="Google Shape;6693;p6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4" name="Google Shape;6694;p6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5" name="Google Shape;6695;p6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6" name="Google Shape;6696;p6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7" name="Google Shape;6697;p6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8" name="Google Shape;6698;p6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9" name="Google Shape;6699;p6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0" name="Google Shape;6700;p6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1" name="Google Shape;6701;p6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02" name="Google Shape;6702;p69"/>
          <p:cNvGrpSpPr/>
          <p:nvPr/>
        </p:nvGrpSpPr>
        <p:grpSpPr>
          <a:xfrm>
            <a:off x="4640847" y="1942613"/>
            <a:ext cx="1422110" cy="1491985"/>
            <a:chOff x="2496269" y="1171698"/>
            <a:chExt cx="761953" cy="799392"/>
          </a:xfrm>
        </p:grpSpPr>
        <p:grpSp>
          <p:nvGrpSpPr>
            <p:cNvPr id="6703" name="Google Shape;6703;p69"/>
            <p:cNvGrpSpPr/>
            <p:nvPr/>
          </p:nvGrpSpPr>
          <p:grpSpPr>
            <a:xfrm>
              <a:off x="2496269" y="1171698"/>
              <a:ext cx="761953" cy="723022"/>
              <a:chOff x="2496269" y="1171698"/>
              <a:chExt cx="761953" cy="723022"/>
            </a:xfrm>
          </p:grpSpPr>
          <p:sp>
            <p:nvSpPr>
              <p:cNvPr id="6704" name="Google Shape;6704;p6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5" name="Google Shape;6705;p6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06" name="Google Shape;6706;p69"/>
              <p:cNvGrpSpPr/>
              <p:nvPr/>
            </p:nvGrpSpPr>
            <p:grpSpPr>
              <a:xfrm>
                <a:off x="2496269" y="1171698"/>
                <a:ext cx="761953" cy="723022"/>
                <a:chOff x="2496269" y="1120652"/>
                <a:chExt cx="761953" cy="723022"/>
              </a:xfrm>
            </p:grpSpPr>
            <p:grpSp>
              <p:nvGrpSpPr>
                <p:cNvPr id="6707" name="Google Shape;6707;p69"/>
                <p:cNvGrpSpPr/>
                <p:nvPr/>
              </p:nvGrpSpPr>
              <p:grpSpPr>
                <a:xfrm>
                  <a:off x="2496269" y="1120652"/>
                  <a:ext cx="761953" cy="723022"/>
                  <a:chOff x="2496269" y="1120652"/>
                  <a:chExt cx="761953" cy="723022"/>
                </a:xfrm>
              </p:grpSpPr>
              <p:grpSp>
                <p:nvGrpSpPr>
                  <p:cNvPr id="6708" name="Google Shape;6708;p69"/>
                  <p:cNvGrpSpPr/>
                  <p:nvPr/>
                </p:nvGrpSpPr>
                <p:grpSpPr>
                  <a:xfrm>
                    <a:off x="2496269" y="1304589"/>
                    <a:ext cx="407089" cy="305057"/>
                    <a:chOff x="2496269" y="1304589"/>
                    <a:chExt cx="407089" cy="305057"/>
                  </a:xfrm>
                </p:grpSpPr>
                <p:sp>
                  <p:nvSpPr>
                    <p:cNvPr id="6709" name="Google Shape;6709;p6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0" name="Google Shape;6710;p6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1" name="Google Shape;6711;p69"/>
                  <p:cNvGrpSpPr/>
                  <p:nvPr/>
                </p:nvGrpSpPr>
                <p:grpSpPr>
                  <a:xfrm>
                    <a:off x="2586468" y="1493376"/>
                    <a:ext cx="358850" cy="349656"/>
                    <a:chOff x="2586468" y="1493376"/>
                    <a:chExt cx="358850" cy="349656"/>
                  </a:xfrm>
                </p:grpSpPr>
                <p:sp>
                  <p:nvSpPr>
                    <p:cNvPr id="6712" name="Google Shape;6712;p6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3" name="Google Shape;6713;p6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4" name="Google Shape;6714;p69"/>
                  <p:cNvGrpSpPr/>
                  <p:nvPr/>
                </p:nvGrpSpPr>
                <p:grpSpPr>
                  <a:xfrm>
                    <a:off x="2807939" y="1494024"/>
                    <a:ext cx="358857" cy="349650"/>
                    <a:chOff x="2807939" y="1494024"/>
                    <a:chExt cx="358857" cy="349650"/>
                  </a:xfrm>
                </p:grpSpPr>
                <p:sp>
                  <p:nvSpPr>
                    <p:cNvPr id="6715" name="Google Shape;6715;p6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6" name="Google Shape;6716;p6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17" name="Google Shape;6717;p69"/>
                  <p:cNvGrpSpPr/>
                  <p:nvPr/>
                </p:nvGrpSpPr>
                <p:grpSpPr>
                  <a:xfrm>
                    <a:off x="2851133" y="1305635"/>
                    <a:ext cx="407089" cy="305057"/>
                    <a:chOff x="2851133" y="1305635"/>
                    <a:chExt cx="407089" cy="305057"/>
                  </a:xfrm>
                </p:grpSpPr>
                <p:sp>
                  <p:nvSpPr>
                    <p:cNvPr id="6718" name="Google Shape;6718;p6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9" name="Google Shape;6719;p6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20" name="Google Shape;6720;p69"/>
                  <p:cNvGrpSpPr/>
                  <p:nvPr/>
                </p:nvGrpSpPr>
                <p:grpSpPr>
                  <a:xfrm>
                    <a:off x="2727495" y="1120652"/>
                    <a:ext cx="300271" cy="396358"/>
                    <a:chOff x="2727495" y="1120652"/>
                    <a:chExt cx="300271" cy="396358"/>
                  </a:xfrm>
                </p:grpSpPr>
                <p:sp>
                  <p:nvSpPr>
                    <p:cNvPr id="6721" name="Google Shape;6721;p6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2" name="Google Shape;6722;p6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723" name="Google Shape;6723;p69"/>
                <p:cNvGrpSpPr/>
                <p:nvPr/>
              </p:nvGrpSpPr>
              <p:grpSpPr>
                <a:xfrm>
                  <a:off x="2722305" y="1350460"/>
                  <a:ext cx="308357" cy="308344"/>
                  <a:chOff x="2722305" y="1350460"/>
                  <a:chExt cx="308357" cy="308344"/>
                </a:xfrm>
              </p:grpSpPr>
              <p:sp>
                <p:nvSpPr>
                  <p:cNvPr id="6724" name="Google Shape;6724;p6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25" name="Google Shape;6725;p69"/>
                  <p:cNvGrpSpPr/>
                  <p:nvPr/>
                </p:nvGrpSpPr>
                <p:grpSpPr>
                  <a:xfrm>
                    <a:off x="2725064" y="1364529"/>
                    <a:ext cx="297954" cy="280182"/>
                    <a:chOff x="2725064" y="1364529"/>
                    <a:chExt cx="297954" cy="280182"/>
                  </a:xfrm>
                </p:grpSpPr>
                <p:sp>
                  <p:nvSpPr>
                    <p:cNvPr id="6726" name="Google Shape;6726;p6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7" name="Google Shape;6727;p6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8" name="Google Shape;6728;p6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9" name="Google Shape;6729;p6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0" name="Google Shape;6730;p6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sp>
          <p:nvSpPr>
            <p:cNvPr id="6731" name="Google Shape;6731;p6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2" name="Google Shape;6732;p6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3" name="Google Shape;6733;p6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4" name="Google Shape;6734;p6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5" name="Google Shape;6735;p6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36" name="Google Shape;6736;p69"/>
          <p:cNvGrpSpPr/>
          <p:nvPr/>
        </p:nvGrpSpPr>
        <p:grpSpPr>
          <a:xfrm>
            <a:off x="7818248" y="5454824"/>
            <a:ext cx="3138288" cy="1182030"/>
            <a:chOff x="3820100" y="3023049"/>
            <a:chExt cx="1303926" cy="491162"/>
          </a:xfrm>
        </p:grpSpPr>
        <p:grpSp>
          <p:nvGrpSpPr>
            <p:cNvPr id="6737" name="Google Shape;6737;p69"/>
            <p:cNvGrpSpPr/>
            <p:nvPr/>
          </p:nvGrpSpPr>
          <p:grpSpPr>
            <a:xfrm>
              <a:off x="3820100" y="3023072"/>
              <a:ext cx="1303926" cy="491139"/>
              <a:chOff x="3820100" y="3023072"/>
              <a:chExt cx="1303926" cy="491139"/>
            </a:xfrm>
          </p:grpSpPr>
          <p:sp>
            <p:nvSpPr>
              <p:cNvPr id="6738" name="Google Shape;6738;p6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9" name="Google Shape;6739;p6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0" name="Google Shape;6740;p69"/>
            <p:cNvGrpSpPr/>
            <p:nvPr/>
          </p:nvGrpSpPr>
          <p:grpSpPr>
            <a:xfrm>
              <a:off x="4132439" y="3023645"/>
              <a:ext cx="393633" cy="177096"/>
              <a:chOff x="4132439" y="3023645"/>
              <a:chExt cx="393633" cy="177096"/>
            </a:xfrm>
          </p:grpSpPr>
          <p:sp>
            <p:nvSpPr>
              <p:cNvPr id="6741" name="Google Shape;6741;p6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2" name="Google Shape;6742;p6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3" name="Google Shape;6743;p69"/>
            <p:cNvGrpSpPr/>
            <p:nvPr/>
          </p:nvGrpSpPr>
          <p:grpSpPr>
            <a:xfrm>
              <a:off x="3921811" y="3023049"/>
              <a:ext cx="1002397" cy="388943"/>
              <a:chOff x="3921811" y="3023049"/>
              <a:chExt cx="1002397" cy="388943"/>
            </a:xfrm>
          </p:grpSpPr>
          <p:sp>
            <p:nvSpPr>
              <p:cNvPr id="6744" name="Google Shape;6744;p6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5" name="Google Shape;6745;p6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46" name="Google Shape;6746;p69"/>
            <p:cNvGrpSpPr/>
            <p:nvPr/>
          </p:nvGrpSpPr>
          <p:grpSpPr>
            <a:xfrm>
              <a:off x="4023645" y="3023049"/>
              <a:ext cx="683032" cy="286722"/>
              <a:chOff x="4023645" y="3023049"/>
              <a:chExt cx="683032" cy="286722"/>
            </a:xfrm>
          </p:grpSpPr>
          <p:sp>
            <p:nvSpPr>
              <p:cNvPr id="6747" name="Google Shape;6747;p6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8" name="Google Shape;6748;p6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749" name="Google Shape;6749;p69"/>
          <p:cNvGrpSpPr/>
          <p:nvPr/>
        </p:nvGrpSpPr>
        <p:grpSpPr>
          <a:xfrm>
            <a:off x="3082492" y="3708514"/>
            <a:ext cx="1427044" cy="1376049"/>
            <a:chOff x="1706078" y="2092648"/>
            <a:chExt cx="660913" cy="637296"/>
          </a:xfrm>
        </p:grpSpPr>
        <p:sp>
          <p:nvSpPr>
            <p:cNvPr id="6750" name="Google Shape;6750;p6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51" name="Google Shape;6751;p69"/>
            <p:cNvGrpSpPr/>
            <p:nvPr/>
          </p:nvGrpSpPr>
          <p:grpSpPr>
            <a:xfrm>
              <a:off x="1706078" y="2092648"/>
              <a:ext cx="660913" cy="575241"/>
              <a:chOff x="1706078" y="2092648"/>
              <a:chExt cx="660913" cy="575241"/>
            </a:xfrm>
          </p:grpSpPr>
          <p:sp>
            <p:nvSpPr>
              <p:cNvPr id="6752" name="Google Shape;6752;p6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3" name="Google Shape;6753;p6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4" name="Google Shape;6754;p6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755" name="Google Shape;6755;p69"/>
          <p:cNvGrpSpPr/>
          <p:nvPr/>
        </p:nvGrpSpPr>
        <p:grpSpPr>
          <a:xfrm>
            <a:off x="12606208" y="1943611"/>
            <a:ext cx="2634918" cy="1368335"/>
            <a:chOff x="238125" y="999450"/>
            <a:chExt cx="7140700" cy="3708225"/>
          </a:xfrm>
        </p:grpSpPr>
        <p:sp>
          <p:nvSpPr>
            <p:cNvPr id="6756" name="Google Shape;6756;p6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7" name="Google Shape;6757;p6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8" name="Google Shape;6758;p6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9" name="Google Shape;6759;p6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0" name="Google Shape;6760;p6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1" name="Google Shape;6761;p6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2" name="Google Shape;6762;p6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3" name="Google Shape;6763;p6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4" name="Google Shape;6764;p6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4"/>
          <p:cNvSpPr txBox="1"/>
          <p:nvPr>
            <p:ph idx="1" type="body"/>
          </p:nvPr>
        </p:nvSpPr>
        <p:spPr>
          <a:xfrm>
            <a:off x="1452300" y="2304950"/>
            <a:ext cx="15383400" cy="6832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Here’s what you’ll find in this </a:t>
            </a:r>
            <a:r>
              <a:rPr lang="en" u="sng">
                <a:hlinkClick r:id="rId3"/>
              </a:rPr>
              <a:t>Slidesgo</a:t>
            </a:r>
            <a:r>
              <a:rPr lang="en"/>
              <a:t> template: </a:t>
            </a:r>
            <a:endParaRPr/>
          </a:p>
          <a:p>
            <a:pPr indent="-609600" lvl="0" marL="914400" rtl="0" algn="l">
              <a:spcBef>
                <a:spcPts val="0"/>
              </a:spcBef>
              <a:spcAft>
                <a:spcPts val="0"/>
              </a:spcAft>
              <a:buSzPts val="2400"/>
              <a:buAutoNum type="arabicPeriod"/>
            </a:pPr>
            <a:r>
              <a:rPr lang="en"/>
              <a:t>A slide structure based on a school center presentation, which you can easily adapt to your needs. For more info on how to edit the template, please visit </a:t>
            </a:r>
            <a:r>
              <a:rPr lang="en" u="sng">
                <a:hlinkClick r:id="rId4"/>
              </a:rPr>
              <a:t>Slidesgo School</a:t>
            </a:r>
            <a:r>
              <a:rPr lang="en"/>
              <a:t> or read our </a:t>
            </a:r>
            <a:r>
              <a:rPr lang="en" u="sng">
                <a:hlinkClick r:id="rId5"/>
              </a:rPr>
              <a:t>FAQs</a:t>
            </a:r>
            <a:r>
              <a:rPr lang="en"/>
              <a:t>.</a:t>
            </a:r>
            <a:endParaRPr/>
          </a:p>
          <a:p>
            <a:pPr indent="-609600" lvl="0" marL="914400" rtl="0" algn="l">
              <a:spcBef>
                <a:spcPts val="0"/>
              </a:spcBef>
              <a:spcAft>
                <a:spcPts val="0"/>
              </a:spcAft>
              <a:buSzPts val="2400"/>
              <a:buAutoNum type="arabicPeriod"/>
            </a:pPr>
            <a:r>
              <a:rPr lang="en"/>
              <a:t>To view this template with the correct fonts in ppt format, download and install on your computer the </a:t>
            </a:r>
            <a:r>
              <a:rPr lang="en" u="sng">
                <a:hlinkClick action="ppaction://hlinksldjump" r:id="rId6"/>
              </a:rPr>
              <a:t>fonts that we have used</a:t>
            </a:r>
            <a:r>
              <a:rPr lang="en"/>
              <a:t>. You can learn how to download and install fonts </a:t>
            </a:r>
            <a:r>
              <a:rPr lang="en">
                <a:uFill>
                  <a:noFill/>
                </a:uFill>
                <a:hlinkClick r:id="rId7"/>
              </a:rPr>
              <a:t>here</a:t>
            </a:r>
            <a:r>
              <a:rPr lang="en"/>
              <a:t>.</a:t>
            </a:r>
            <a:endParaRPr/>
          </a:p>
          <a:p>
            <a:pPr indent="-609600" lvl="0" marL="914400" rtl="0" algn="l">
              <a:spcBef>
                <a:spcPts val="0"/>
              </a:spcBef>
              <a:spcAft>
                <a:spcPts val="0"/>
              </a:spcAft>
              <a:buSzPts val="2400"/>
              <a:buAutoNum type="arabicPeriod"/>
            </a:pPr>
            <a:r>
              <a:rPr lang="en"/>
              <a:t>An assortment of graphic resources that are suitable for use in the presentation can be found in the </a:t>
            </a:r>
            <a:r>
              <a:rPr lang="en" u="sng">
                <a:solidFill>
                  <a:schemeClr val="hlink"/>
                </a:solidFill>
                <a:hlinkClick action="ppaction://hlinksldjump" r:id="rId8"/>
              </a:rPr>
              <a:t>alternative resources slide</a:t>
            </a:r>
            <a:r>
              <a:rPr lang="en"/>
              <a:t>.</a:t>
            </a:r>
            <a:endParaRPr/>
          </a:p>
          <a:p>
            <a:pPr indent="-609600" lvl="0" marL="914400" rtl="0" algn="l">
              <a:spcBef>
                <a:spcPts val="0"/>
              </a:spcBef>
              <a:spcAft>
                <a:spcPts val="0"/>
              </a:spcAft>
              <a:buSzPts val="2400"/>
              <a:buAutoNum type="arabicPeriod"/>
            </a:pPr>
            <a:r>
              <a:rPr lang="en"/>
              <a:t>A </a:t>
            </a:r>
            <a:r>
              <a:rPr lang="en" u="sng">
                <a:hlinkClick action="ppaction://hlinksldjump" r:id="rId9"/>
              </a:rPr>
              <a:t>thanks slide</a:t>
            </a:r>
            <a:r>
              <a:rPr lang="en"/>
              <a:t>, which you must keep so that proper credits for our design are given.</a:t>
            </a:r>
            <a:endParaRPr/>
          </a:p>
          <a:p>
            <a:pPr indent="-609600" lvl="0" marL="914400" rtl="0" algn="l">
              <a:spcBef>
                <a:spcPts val="0"/>
              </a:spcBef>
              <a:spcAft>
                <a:spcPts val="0"/>
              </a:spcAft>
              <a:buSzPts val="2400"/>
              <a:buAutoNum type="arabicPeriod"/>
            </a:pPr>
            <a:r>
              <a:rPr lang="en"/>
              <a:t>A </a:t>
            </a:r>
            <a:r>
              <a:rPr lang="en" u="sng">
                <a:hlinkClick action="ppaction://hlinksldjump" r:id="rId10"/>
              </a:rPr>
              <a:t>resources slide</a:t>
            </a:r>
            <a:r>
              <a:rPr lang="en"/>
              <a:t>, where you’ll find links to all the elements used in the template.</a:t>
            </a:r>
            <a:endParaRPr/>
          </a:p>
          <a:p>
            <a:pPr indent="-609600" lvl="0" marL="914400" rtl="0" algn="l">
              <a:spcBef>
                <a:spcPts val="0"/>
              </a:spcBef>
              <a:spcAft>
                <a:spcPts val="0"/>
              </a:spcAft>
              <a:buSzPts val="2400"/>
              <a:buAutoNum type="arabicPeriod"/>
            </a:pPr>
            <a:r>
              <a:rPr lang="en" u="sng">
                <a:hlinkClick action="ppaction://hlinksldjump" r:id="rId11"/>
              </a:rPr>
              <a:t>Instructions for use</a:t>
            </a:r>
            <a:r>
              <a:rPr lang="en"/>
              <a:t>.</a:t>
            </a:r>
            <a:endParaRPr/>
          </a:p>
          <a:p>
            <a:pPr indent="-609600" lvl="0" marL="914400" rtl="0" algn="l">
              <a:spcBef>
                <a:spcPts val="0"/>
              </a:spcBef>
              <a:spcAft>
                <a:spcPts val="0"/>
              </a:spcAft>
              <a:buSzPts val="2400"/>
              <a:buAutoNum type="arabicPeriod"/>
            </a:pPr>
            <a:r>
              <a:rPr lang="en"/>
              <a:t>Final slides with:</a:t>
            </a:r>
            <a:endParaRPr/>
          </a:p>
          <a:p>
            <a:pPr indent="-609600" lvl="0" marL="1828800" rtl="0" algn="l">
              <a:spcBef>
                <a:spcPts val="0"/>
              </a:spcBef>
              <a:spcAft>
                <a:spcPts val="0"/>
              </a:spcAft>
              <a:buClr>
                <a:schemeClr val="accent5"/>
              </a:buClr>
              <a:buSzPts val="2400"/>
              <a:buChar char="●"/>
            </a:pPr>
            <a:r>
              <a:rPr lang="en"/>
              <a:t>The </a:t>
            </a:r>
            <a:r>
              <a:rPr lang="en" u="sng">
                <a:hlinkClick action="ppaction://hlinksldjump" r:id="rId12"/>
              </a:rPr>
              <a:t>fonts and colors </a:t>
            </a:r>
            <a:r>
              <a:rPr lang="en"/>
              <a:t>used in the template.</a:t>
            </a:r>
            <a:endParaRPr/>
          </a:p>
          <a:p>
            <a:pPr indent="-609600" lvl="0" marL="1828800" rtl="0" algn="l">
              <a:spcBef>
                <a:spcPts val="0"/>
              </a:spcBef>
              <a:spcAft>
                <a:spcPts val="0"/>
              </a:spcAft>
              <a:buClr>
                <a:schemeClr val="accent5"/>
              </a:buClr>
              <a:buSzPts val="2400"/>
              <a:buChar char="●"/>
            </a:pPr>
            <a:r>
              <a:rPr lang="en"/>
              <a:t>A </a:t>
            </a:r>
            <a:r>
              <a:rPr lang="en" u="sng">
                <a:hlinkClick action="ppaction://hlinksldjump" r:id="rId13"/>
              </a:rPr>
              <a:t>selection of illustrations</a:t>
            </a:r>
            <a:r>
              <a:rPr lang="en"/>
              <a:t>. You can also customize and animate them as you wish with the online editor. Visit </a:t>
            </a:r>
            <a:r>
              <a:rPr lang="en" u="sng">
                <a:hlinkClick r:id="rId14"/>
              </a:rPr>
              <a:t>Storyset</a:t>
            </a:r>
            <a:r>
              <a:rPr lang="en"/>
              <a:t> to find more. </a:t>
            </a:r>
            <a:endParaRPr/>
          </a:p>
          <a:p>
            <a:pPr indent="-609600" lvl="0" marL="1828800" rtl="0" algn="l">
              <a:spcBef>
                <a:spcPts val="0"/>
              </a:spcBef>
              <a:spcAft>
                <a:spcPts val="0"/>
              </a:spcAft>
              <a:buClr>
                <a:schemeClr val="accent5"/>
              </a:buClr>
              <a:buSzPts val="2400"/>
              <a:buChar char="●"/>
            </a:pPr>
            <a:r>
              <a:rPr lang="en"/>
              <a:t>More</a:t>
            </a:r>
            <a:r>
              <a:rPr lang="en" u="sng">
                <a:hlinkClick action="ppaction://hlinksldjump" r:id="rId15"/>
              </a:rPr>
              <a:t> infographic resources</a:t>
            </a:r>
            <a:r>
              <a:rPr lang="en"/>
              <a:t>, whose size and color can be edited. </a:t>
            </a:r>
            <a:endParaRPr/>
          </a:p>
          <a:p>
            <a:pPr indent="-609600" lvl="0" marL="1828800" rtl="0" algn="l">
              <a:spcBef>
                <a:spcPts val="0"/>
              </a:spcBef>
              <a:spcAft>
                <a:spcPts val="0"/>
              </a:spcAft>
              <a:buClr>
                <a:schemeClr val="accent5"/>
              </a:buClr>
              <a:buSzPts val="2400"/>
              <a:buChar char="●"/>
            </a:pPr>
            <a:r>
              <a:rPr lang="en"/>
              <a:t>Sets of </a:t>
            </a:r>
            <a:r>
              <a:rPr lang="en" u="sng">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2400"/>
              </a:spcAft>
              <a:buClr>
                <a:srgbClr val="000000"/>
              </a:buClr>
              <a:buSzPts val="2200"/>
              <a:buFont typeface="Arial"/>
              <a:buNone/>
            </a:pPr>
            <a:r>
              <a:rPr lang="en"/>
              <a:t>You can delete this slide when you’re done editing the presentation.</a:t>
            </a:r>
            <a:endParaRPr/>
          </a:p>
        </p:txBody>
      </p:sp>
      <p:sp>
        <p:nvSpPr>
          <p:cNvPr id="470" name="Google Shape;470;p34"/>
          <p:cNvSpPr txBox="1"/>
          <p:nvPr>
            <p:ph type="title"/>
          </p:nvPr>
        </p:nvSpPr>
        <p:spPr>
          <a:xfrm>
            <a:off x="14523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Co</a:t>
            </a:r>
            <a:r>
              <a:rPr lang="en"/>
              <a:t>ntents of this template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8" name="Shape 6768"/>
        <p:cNvGrpSpPr/>
        <p:nvPr/>
      </p:nvGrpSpPr>
      <p:grpSpPr>
        <a:xfrm>
          <a:off x="0" y="0"/>
          <a:ext cx="0" cy="0"/>
          <a:chOff x="0" y="0"/>
          <a:chExt cx="0" cy="0"/>
        </a:xfrm>
      </p:grpSpPr>
      <p:grpSp>
        <p:nvGrpSpPr>
          <p:cNvPr id="6769" name="Google Shape;6769;p70"/>
          <p:cNvGrpSpPr/>
          <p:nvPr/>
        </p:nvGrpSpPr>
        <p:grpSpPr>
          <a:xfrm>
            <a:off x="1434051" y="1935229"/>
            <a:ext cx="3272235" cy="3052289"/>
            <a:chOff x="729238" y="1179665"/>
            <a:chExt cx="1636117" cy="1526144"/>
          </a:xfrm>
        </p:grpSpPr>
        <p:grpSp>
          <p:nvGrpSpPr>
            <p:cNvPr id="6770" name="Google Shape;6770;p70"/>
            <p:cNvGrpSpPr/>
            <p:nvPr/>
          </p:nvGrpSpPr>
          <p:grpSpPr>
            <a:xfrm>
              <a:off x="729238" y="1179665"/>
              <a:ext cx="80700" cy="1526144"/>
              <a:chOff x="729238" y="1179665"/>
              <a:chExt cx="80700" cy="1526144"/>
            </a:xfrm>
          </p:grpSpPr>
          <p:sp>
            <p:nvSpPr>
              <p:cNvPr id="6771" name="Google Shape;6771;p70"/>
              <p:cNvSpPr/>
              <p:nvPr/>
            </p:nvSpPr>
            <p:spPr>
              <a:xfrm>
                <a:off x="72923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2" name="Google Shape;6772;p70"/>
              <p:cNvSpPr/>
              <p:nvPr/>
            </p:nvSpPr>
            <p:spPr>
              <a:xfrm>
                <a:off x="72923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3" name="Google Shape;6773;p70"/>
              <p:cNvSpPr/>
              <p:nvPr/>
            </p:nvSpPr>
            <p:spPr>
              <a:xfrm>
                <a:off x="72923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4" name="Google Shape;6774;p70"/>
              <p:cNvSpPr/>
              <p:nvPr/>
            </p:nvSpPr>
            <p:spPr>
              <a:xfrm>
                <a:off x="72923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5" name="Google Shape;6775;p70"/>
              <p:cNvSpPr/>
              <p:nvPr/>
            </p:nvSpPr>
            <p:spPr>
              <a:xfrm>
                <a:off x="729238"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6" name="Google Shape;6776;p70"/>
              <p:cNvSpPr/>
              <p:nvPr/>
            </p:nvSpPr>
            <p:spPr>
              <a:xfrm>
                <a:off x="729238"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7" name="Google Shape;6777;p70"/>
              <p:cNvSpPr/>
              <p:nvPr/>
            </p:nvSpPr>
            <p:spPr>
              <a:xfrm>
                <a:off x="72923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8" name="Google Shape;6778;p70"/>
              <p:cNvSpPr/>
              <p:nvPr/>
            </p:nvSpPr>
            <p:spPr>
              <a:xfrm>
                <a:off x="72923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9" name="Google Shape;6779;p70"/>
              <p:cNvSpPr/>
              <p:nvPr/>
            </p:nvSpPr>
            <p:spPr>
              <a:xfrm>
                <a:off x="72923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0" name="Google Shape;6780;p70"/>
              <p:cNvSpPr/>
              <p:nvPr/>
            </p:nvSpPr>
            <p:spPr>
              <a:xfrm>
                <a:off x="72923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81" name="Google Shape;6781;p70"/>
            <p:cNvGrpSpPr/>
            <p:nvPr/>
          </p:nvGrpSpPr>
          <p:grpSpPr>
            <a:xfrm>
              <a:off x="903098" y="1179665"/>
              <a:ext cx="80700" cy="1526144"/>
              <a:chOff x="903098" y="1179665"/>
              <a:chExt cx="80700" cy="1526144"/>
            </a:xfrm>
          </p:grpSpPr>
          <p:sp>
            <p:nvSpPr>
              <p:cNvPr id="6782" name="Google Shape;6782;p70"/>
              <p:cNvSpPr/>
              <p:nvPr/>
            </p:nvSpPr>
            <p:spPr>
              <a:xfrm>
                <a:off x="90309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3" name="Google Shape;6783;p70"/>
              <p:cNvSpPr/>
              <p:nvPr/>
            </p:nvSpPr>
            <p:spPr>
              <a:xfrm>
                <a:off x="90309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4" name="Google Shape;6784;p70"/>
              <p:cNvSpPr/>
              <p:nvPr/>
            </p:nvSpPr>
            <p:spPr>
              <a:xfrm>
                <a:off x="90309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5" name="Google Shape;6785;p70"/>
              <p:cNvSpPr/>
              <p:nvPr/>
            </p:nvSpPr>
            <p:spPr>
              <a:xfrm>
                <a:off x="90309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6" name="Google Shape;6786;p70"/>
              <p:cNvSpPr/>
              <p:nvPr/>
            </p:nvSpPr>
            <p:spPr>
              <a:xfrm>
                <a:off x="90309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7" name="Google Shape;6787;p70"/>
              <p:cNvSpPr/>
              <p:nvPr/>
            </p:nvSpPr>
            <p:spPr>
              <a:xfrm>
                <a:off x="90309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8" name="Google Shape;6788;p70"/>
              <p:cNvSpPr/>
              <p:nvPr/>
            </p:nvSpPr>
            <p:spPr>
              <a:xfrm>
                <a:off x="903098"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9" name="Google Shape;6789;p70"/>
              <p:cNvSpPr/>
              <p:nvPr/>
            </p:nvSpPr>
            <p:spPr>
              <a:xfrm>
                <a:off x="90309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0" name="Google Shape;6790;p70"/>
              <p:cNvSpPr/>
              <p:nvPr/>
            </p:nvSpPr>
            <p:spPr>
              <a:xfrm>
                <a:off x="90309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1" name="Google Shape;6791;p70"/>
              <p:cNvSpPr/>
              <p:nvPr/>
            </p:nvSpPr>
            <p:spPr>
              <a:xfrm>
                <a:off x="90309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92" name="Google Shape;6792;p70"/>
            <p:cNvGrpSpPr/>
            <p:nvPr/>
          </p:nvGrpSpPr>
          <p:grpSpPr>
            <a:xfrm>
              <a:off x="1076958" y="1179665"/>
              <a:ext cx="80700" cy="1526144"/>
              <a:chOff x="1076958" y="1179665"/>
              <a:chExt cx="80700" cy="1526144"/>
            </a:xfrm>
          </p:grpSpPr>
          <p:sp>
            <p:nvSpPr>
              <p:cNvPr id="6793" name="Google Shape;6793;p70"/>
              <p:cNvSpPr/>
              <p:nvPr/>
            </p:nvSpPr>
            <p:spPr>
              <a:xfrm>
                <a:off x="1076958"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4" name="Google Shape;6794;p70"/>
              <p:cNvSpPr/>
              <p:nvPr/>
            </p:nvSpPr>
            <p:spPr>
              <a:xfrm>
                <a:off x="1076958"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5" name="Google Shape;6795;p70"/>
              <p:cNvSpPr/>
              <p:nvPr/>
            </p:nvSpPr>
            <p:spPr>
              <a:xfrm>
                <a:off x="1076958"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6" name="Google Shape;6796;p70"/>
              <p:cNvSpPr/>
              <p:nvPr/>
            </p:nvSpPr>
            <p:spPr>
              <a:xfrm>
                <a:off x="1076958"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7" name="Google Shape;6797;p70"/>
              <p:cNvSpPr/>
              <p:nvPr/>
            </p:nvSpPr>
            <p:spPr>
              <a:xfrm>
                <a:off x="1076958"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8" name="Google Shape;6798;p70"/>
              <p:cNvSpPr/>
              <p:nvPr/>
            </p:nvSpPr>
            <p:spPr>
              <a:xfrm>
                <a:off x="1076958"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9" name="Google Shape;6799;p70"/>
              <p:cNvSpPr/>
              <p:nvPr/>
            </p:nvSpPr>
            <p:spPr>
              <a:xfrm>
                <a:off x="1076958"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0" name="Google Shape;6800;p70"/>
              <p:cNvSpPr/>
              <p:nvPr/>
            </p:nvSpPr>
            <p:spPr>
              <a:xfrm>
                <a:off x="1076958"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1" name="Google Shape;6801;p70"/>
              <p:cNvSpPr/>
              <p:nvPr/>
            </p:nvSpPr>
            <p:spPr>
              <a:xfrm>
                <a:off x="1076958"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2" name="Google Shape;6802;p70"/>
              <p:cNvSpPr/>
              <p:nvPr/>
            </p:nvSpPr>
            <p:spPr>
              <a:xfrm>
                <a:off x="1076958"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03" name="Google Shape;6803;p70"/>
            <p:cNvGrpSpPr/>
            <p:nvPr/>
          </p:nvGrpSpPr>
          <p:grpSpPr>
            <a:xfrm>
              <a:off x="1247707" y="1179665"/>
              <a:ext cx="80700" cy="1526144"/>
              <a:chOff x="1247707" y="1179665"/>
              <a:chExt cx="80700" cy="1526144"/>
            </a:xfrm>
          </p:grpSpPr>
          <p:sp>
            <p:nvSpPr>
              <p:cNvPr id="6804" name="Google Shape;6804;p70"/>
              <p:cNvSpPr/>
              <p:nvPr/>
            </p:nvSpPr>
            <p:spPr>
              <a:xfrm>
                <a:off x="124770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5" name="Google Shape;6805;p70"/>
              <p:cNvSpPr/>
              <p:nvPr/>
            </p:nvSpPr>
            <p:spPr>
              <a:xfrm>
                <a:off x="124770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6" name="Google Shape;6806;p70"/>
              <p:cNvSpPr/>
              <p:nvPr/>
            </p:nvSpPr>
            <p:spPr>
              <a:xfrm>
                <a:off x="124770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7" name="Google Shape;6807;p70"/>
              <p:cNvSpPr/>
              <p:nvPr/>
            </p:nvSpPr>
            <p:spPr>
              <a:xfrm>
                <a:off x="1247707" y="166175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8" name="Google Shape;6808;p70"/>
              <p:cNvSpPr/>
              <p:nvPr/>
            </p:nvSpPr>
            <p:spPr>
              <a:xfrm>
                <a:off x="1247707"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9" name="Google Shape;6809;p70"/>
              <p:cNvSpPr/>
              <p:nvPr/>
            </p:nvSpPr>
            <p:spPr>
              <a:xfrm>
                <a:off x="1247707"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0" name="Google Shape;6810;p70"/>
              <p:cNvSpPr/>
              <p:nvPr/>
            </p:nvSpPr>
            <p:spPr>
              <a:xfrm>
                <a:off x="124770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1" name="Google Shape;6811;p70"/>
              <p:cNvSpPr/>
              <p:nvPr/>
            </p:nvSpPr>
            <p:spPr>
              <a:xfrm>
                <a:off x="124770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2" name="Google Shape;6812;p70"/>
              <p:cNvSpPr/>
              <p:nvPr/>
            </p:nvSpPr>
            <p:spPr>
              <a:xfrm>
                <a:off x="124770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3" name="Google Shape;6813;p70"/>
              <p:cNvSpPr/>
              <p:nvPr/>
            </p:nvSpPr>
            <p:spPr>
              <a:xfrm>
                <a:off x="124770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14" name="Google Shape;6814;p70"/>
            <p:cNvGrpSpPr/>
            <p:nvPr/>
          </p:nvGrpSpPr>
          <p:grpSpPr>
            <a:xfrm>
              <a:off x="1421567" y="1179665"/>
              <a:ext cx="80700" cy="1526144"/>
              <a:chOff x="1421567" y="1179665"/>
              <a:chExt cx="80700" cy="1526144"/>
            </a:xfrm>
          </p:grpSpPr>
          <p:sp>
            <p:nvSpPr>
              <p:cNvPr id="6815" name="Google Shape;6815;p70"/>
              <p:cNvSpPr/>
              <p:nvPr/>
            </p:nvSpPr>
            <p:spPr>
              <a:xfrm>
                <a:off x="142156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6" name="Google Shape;6816;p70"/>
              <p:cNvSpPr/>
              <p:nvPr/>
            </p:nvSpPr>
            <p:spPr>
              <a:xfrm>
                <a:off x="142156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7" name="Google Shape;6817;p70"/>
              <p:cNvSpPr/>
              <p:nvPr/>
            </p:nvSpPr>
            <p:spPr>
              <a:xfrm>
                <a:off x="142156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8" name="Google Shape;6818;p70"/>
              <p:cNvSpPr/>
              <p:nvPr/>
            </p:nvSpPr>
            <p:spPr>
              <a:xfrm>
                <a:off x="142156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9" name="Google Shape;6819;p70"/>
              <p:cNvSpPr/>
              <p:nvPr/>
            </p:nvSpPr>
            <p:spPr>
              <a:xfrm>
                <a:off x="142156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0" name="Google Shape;6820;p70"/>
              <p:cNvSpPr/>
              <p:nvPr/>
            </p:nvSpPr>
            <p:spPr>
              <a:xfrm>
                <a:off x="142156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1" name="Google Shape;6821;p70"/>
              <p:cNvSpPr/>
              <p:nvPr/>
            </p:nvSpPr>
            <p:spPr>
              <a:xfrm>
                <a:off x="142156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2" name="Google Shape;6822;p70"/>
              <p:cNvSpPr/>
              <p:nvPr/>
            </p:nvSpPr>
            <p:spPr>
              <a:xfrm>
                <a:off x="142156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3" name="Google Shape;6823;p70"/>
              <p:cNvSpPr/>
              <p:nvPr/>
            </p:nvSpPr>
            <p:spPr>
              <a:xfrm>
                <a:off x="142156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4" name="Google Shape;6824;p70"/>
              <p:cNvSpPr/>
              <p:nvPr/>
            </p:nvSpPr>
            <p:spPr>
              <a:xfrm>
                <a:off x="142156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25" name="Google Shape;6825;p70"/>
            <p:cNvGrpSpPr/>
            <p:nvPr/>
          </p:nvGrpSpPr>
          <p:grpSpPr>
            <a:xfrm>
              <a:off x="1592327" y="1179665"/>
              <a:ext cx="80700" cy="1526144"/>
              <a:chOff x="1592327" y="1179665"/>
              <a:chExt cx="80700" cy="1526144"/>
            </a:xfrm>
          </p:grpSpPr>
          <p:sp>
            <p:nvSpPr>
              <p:cNvPr id="6826" name="Google Shape;6826;p70"/>
              <p:cNvSpPr/>
              <p:nvPr/>
            </p:nvSpPr>
            <p:spPr>
              <a:xfrm>
                <a:off x="159232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7" name="Google Shape;6827;p70"/>
              <p:cNvSpPr/>
              <p:nvPr/>
            </p:nvSpPr>
            <p:spPr>
              <a:xfrm>
                <a:off x="159232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8" name="Google Shape;6828;p70"/>
              <p:cNvSpPr/>
              <p:nvPr/>
            </p:nvSpPr>
            <p:spPr>
              <a:xfrm>
                <a:off x="159232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9" name="Google Shape;6829;p70"/>
              <p:cNvSpPr/>
              <p:nvPr/>
            </p:nvSpPr>
            <p:spPr>
              <a:xfrm>
                <a:off x="159232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0" name="Google Shape;6830;p70"/>
              <p:cNvSpPr/>
              <p:nvPr/>
            </p:nvSpPr>
            <p:spPr>
              <a:xfrm>
                <a:off x="159232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1" name="Google Shape;6831;p70"/>
              <p:cNvSpPr/>
              <p:nvPr/>
            </p:nvSpPr>
            <p:spPr>
              <a:xfrm>
                <a:off x="159232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2" name="Google Shape;6832;p70"/>
              <p:cNvSpPr/>
              <p:nvPr/>
            </p:nvSpPr>
            <p:spPr>
              <a:xfrm>
                <a:off x="1592327"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3" name="Google Shape;6833;p70"/>
              <p:cNvSpPr/>
              <p:nvPr/>
            </p:nvSpPr>
            <p:spPr>
              <a:xfrm>
                <a:off x="1592327"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4" name="Google Shape;6834;p70"/>
              <p:cNvSpPr/>
              <p:nvPr/>
            </p:nvSpPr>
            <p:spPr>
              <a:xfrm>
                <a:off x="1592327"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5" name="Google Shape;6835;p70"/>
              <p:cNvSpPr/>
              <p:nvPr/>
            </p:nvSpPr>
            <p:spPr>
              <a:xfrm>
                <a:off x="159232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6" name="Google Shape;6836;p70"/>
            <p:cNvGrpSpPr/>
            <p:nvPr/>
          </p:nvGrpSpPr>
          <p:grpSpPr>
            <a:xfrm>
              <a:off x="1766187" y="1179665"/>
              <a:ext cx="80700" cy="1526144"/>
              <a:chOff x="1766187" y="1179665"/>
              <a:chExt cx="80700" cy="1526144"/>
            </a:xfrm>
          </p:grpSpPr>
          <p:sp>
            <p:nvSpPr>
              <p:cNvPr id="6837" name="Google Shape;6837;p70"/>
              <p:cNvSpPr/>
              <p:nvPr/>
            </p:nvSpPr>
            <p:spPr>
              <a:xfrm>
                <a:off x="1766187"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8" name="Google Shape;6838;p70"/>
              <p:cNvSpPr/>
              <p:nvPr/>
            </p:nvSpPr>
            <p:spPr>
              <a:xfrm>
                <a:off x="1766187"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9" name="Google Shape;6839;p70"/>
              <p:cNvSpPr/>
              <p:nvPr/>
            </p:nvSpPr>
            <p:spPr>
              <a:xfrm>
                <a:off x="1766187"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0" name="Google Shape;6840;p70"/>
              <p:cNvSpPr/>
              <p:nvPr/>
            </p:nvSpPr>
            <p:spPr>
              <a:xfrm>
                <a:off x="1766187"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1" name="Google Shape;6841;p70"/>
              <p:cNvSpPr/>
              <p:nvPr/>
            </p:nvSpPr>
            <p:spPr>
              <a:xfrm>
                <a:off x="1766187"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2" name="Google Shape;6842;p70"/>
              <p:cNvSpPr/>
              <p:nvPr/>
            </p:nvSpPr>
            <p:spPr>
              <a:xfrm>
                <a:off x="1766187"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3" name="Google Shape;6843;p70"/>
              <p:cNvSpPr/>
              <p:nvPr/>
            </p:nvSpPr>
            <p:spPr>
              <a:xfrm>
                <a:off x="1766187" y="214302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4" name="Google Shape;6844;p70"/>
              <p:cNvSpPr/>
              <p:nvPr/>
            </p:nvSpPr>
            <p:spPr>
              <a:xfrm>
                <a:off x="1766187" y="2303717"/>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5" name="Google Shape;6845;p70"/>
              <p:cNvSpPr/>
              <p:nvPr/>
            </p:nvSpPr>
            <p:spPr>
              <a:xfrm>
                <a:off x="1766187" y="2464413"/>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6" name="Google Shape;6846;p70"/>
              <p:cNvSpPr/>
              <p:nvPr/>
            </p:nvSpPr>
            <p:spPr>
              <a:xfrm>
                <a:off x="1766187"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47" name="Google Shape;6847;p70"/>
            <p:cNvGrpSpPr/>
            <p:nvPr/>
          </p:nvGrpSpPr>
          <p:grpSpPr>
            <a:xfrm>
              <a:off x="1936935" y="1179665"/>
              <a:ext cx="80700" cy="1526144"/>
              <a:chOff x="1936935" y="1179665"/>
              <a:chExt cx="80700" cy="1526144"/>
            </a:xfrm>
          </p:grpSpPr>
          <p:sp>
            <p:nvSpPr>
              <p:cNvPr id="6848" name="Google Shape;6848;p70"/>
              <p:cNvSpPr/>
              <p:nvPr/>
            </p:nvSpPr>
            <p:spPr>
              <a:xfrm>
                <a:off x="193693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9" name="Google Shape;6849;p70"/>
              <p:cNvSpPr/>
              <p:nvPr/>
            </p:nvSpPr>
            <p:spPr>
              <a:xfrm>
                <a:off x="193693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0" name="Google Shape;6850;p70"/>
              <p:cNvSpPr/>
              <p:nvPr/>
            </p:nvSpPr>
            <p:spPr>
              <a:xfrm>
                <a:off x="193693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1" name="Google Shape;6851;p70"/>
              <p:cNvSpPr/>
              <p:nvPr/>
            </p:nvSpPr>
            <p:spPr>
              <a:xfrm>
                <a:off x="193693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2" name="Google Shape;6852;p70"/>
              <p:cNvSpPr/>
              <p:nvPr/>
            </p:nvSpPr>
            <p:spPr>
              <a:xfrm>
                <a:off x="193693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3" name="Google Shape;6853;p70"/>
              <p:cNvSpPr/>
              <p:nvPr/>
            </p:nvSpPr>
            <p:spPr>
              <a:xfrm>
                <a:off x="193693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4" name="Google Shape;6854;p70"/>
              <p:cNvSpPr/>
              <p:nvPr/>
            </p:nvSpPr>
            <p:spPr>
              <a:xfrm>
                <a:off x="193693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5" name="Google Shape;6855;p70"/>
              <p:cNvSpPr/>
              <p:nvPr/>
            </p:nvSpPr>
            <p:spPr>
              <a:xfrm>
                <a:off x="193693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6" name="Google Shape;6856;p70"/>
              <p:cNvSpPr/>
              <p:nvPr/>
            </p:nvSpPr>
            <p:spPr>
              <a:xfrm>
                <a:off x="193693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7" name="Google Shape;6857;p70"/>
              <p:cNvSpPr/>
              <p:nvPr/>
            </p:nvSpPr>
            <p:spPr>
              <a:xfrm>
                <a:off x="193693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58" name="Google Shape;6858;p70"/>
            <p:cNvGrpSpPr/>
            <p:nvPr/>
          </p:nvGrpSpPr>
          <p:grpSpPr>
            <a:xfrm>
              <a:off x="2110795" y="1179665"/>
              <a:ext cx="80700" cy="1526144"/>
              <a:chOff x="2110795" y="1179665"/>
              <a:chExt cx="80700" cy="1526144"/>
            </a:xfrm>
          </p:grpSpPr>
          <p:sp>
            <p:nvSpPr>
              <p:cNvPr id="6859" name="Google Shape;6859;p70"/>
              <p:cNvSpPr/>
              <p:nvPr/>
            </p:nvSpPr>
            <p:spPr>
              <a:xfrm>
                <a:off x="211079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0" name="Google Shape;6860;p70"/>
              <p:cNvSpPr/>
              <p:nvPr/>
            </p:nvSpPr>
            <p:spPr>
              <a:xfrm>
                <a:off x="211079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1" name="Google Shape;6861;p70"/>
              <p:cNvSpPr/>
              <p:nvPr/>
            </p:nvSpPr>
            <p:spPr>
              <a:xfrm>
                <a:off x="211079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2" name="Google Shape;6862;p70"/>
              <p:cNvSpPr/>
              <p:nvPr/>
            </p:nvSpPr>
            <p:spPr>
              <a:xfrm>
                <a:off x="211079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3" name="Google Shape;6863;p70"/>
              <p:cNvSpPr/>
              <p:nvPr/>
            </p:nvSpPr>
            <p:spPr>
              <a:xfrm>
                <a:off x="2110795" y="1821630"/>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4" name="Google Shape;6864;p70"/>
              <p:cNvSpPr/>
              <p:nvPr/>
            </p:nvSpPr>
            <p:spPr>
              <a:xfrm>
                <a:off x="2110795" y="1982326"/>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5" name="Google Shape;6865;p70"/>
              <p:cNvSpPr/>
              <p:nvPr/>
            </p:nvSpPr>
            <p:spPr>
              <a:xfrm>
                <a:off x="211079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6" name="Google Shape;6866;p70"/>
              <p:cNvSpPr/>
              <p:nvPr/>
            </p:nvSpPr>
            <p:spPr>
              <a:xfrm>
                <a:off x="211079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7" name="Google Shape;6867;p70"/>
              <p:cNvSpPr/>
              <p:nvPr/>
            </p:nvSpPr>
            <p:spPr>
              <a:xfrm>
                <a:off x="211079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8" name="Google Shape;6868;p70"/>
              <p:cNvSpPr/>
              <p:nvPr/>
            </p:nvSpPr>
            <p:spPr>
              <a:xfrm>
                <a:off x="211079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69" name="Google Shape;6869;p70"/>
            <p:cNvGrpSpPr/>
            <p:nvPr/>
          </p:nvGrpSpPr>
          <p:grpSpPr>
            <a:xfrm>
              <a:off x="2284655" y="1179665"/>
              <a:ext cx="80700" cy="1526144"/>
              <a:chOff x="2284655" y="1179665"/>
              <a:chExt cx="80700" cy="1526144"/>
            </a:xfrm>
          </p:grpSpPr>
          <p:sp>
            <p:nvSpPr>
              <p:cNvPr id="6870" name="Google Shape;6870;p70"/>
              <p:cNvSpPr/>
              <p:nvPr/>
            </p:nvSpPr>
            <p:spPr>
              <a:xfrm>
                <a:off x="2284655" y="1179665"/>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1" name="Google Shape;6871;p70"/>
              <p:cNvSpPr/>
              <p:nvPr/>
            </p:nvSpPr>
            <p:spPr>
              <a:xfrm>
                <a:off x="2284655" y="134036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2" name="Google Shape;6872;p70"/>
              <p:cNvSpPr/>
              <p:nvPr/>
            </p:nvSpPr>
            <p:spPr>
              <a:xfrm>
                <a:off x="2284655" y="150105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3" name="Google Shape;6873;p70"/>
              <p:cNvSpPr/>
              <p:nvPr/>
            </p:nvSpPr>
            <p:spPr>
              <a:xfrm>
                <a:off x="2284655" y="1661752"/>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4" name="Google Shape;6874;p70"/>
              <p:cNvSpPr/>
              <p:nvPr/>
            </p:nvSpPr>
            <p:spPr>
              <a:xfrm>
                <a:off x="2284655" y="1821630"/>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5" name="Google Shape;6875;p70"/>
              <p:cNvSpPr/>
              <p:nvPr/>
            </p:nvSpPr>
            <p:spPr>
              <a:xfrm>
                <a:off x="2284655" y="1982326"/>
                <a:ext cx="80700" cy="807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6" name="Google Shape;6876;p70"/>
              <p:cNvSpPr/>
              <p:nvPr/>
            </p:nvSpPr>
            <p:spPr>
              <a:xfrm>
                <a:off x="2284655" y="2143022"/>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7" name="Google Shape;6877;p70"/>
              <p:cNvSpPr/>
              <p:nvPr/>
            </p:nvSpPr>
            <p:spPr>
              <a:xfrm>
                <a:off x="2284655" y="2303717"/>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8" name="Google Shape;6878;p70"/>
              <p:cNvSpPr/>
              <p:nvPr/>
            </p:nvSpPr>
            <p:spPr>
              <a:xfrm>
                <a:off x="2284655" y="2464413"/>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9" name="Google Shape;6879;p70"/>
              <p:cNvSpPr/>
              <p:nvPr/>
            </p:nvSpPr>
            <p:spPr>
              <a:xfrm>
                <a:off x="2284655" y="2625109"/>
                <a:ext cx="80700" cy="80700"/>
              </a:xfrm>
              <a:prstGeom prst="rect">
                <a:avLst/>
              </a:pr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880" name="Google Shape;6880;p70"/>
          <p:cNvGrpSpPr/>
          <p:nvPr/>
        </p:nvGrpSpPr>
        <p:grpSpPr>
          <a:xfrm>
            <a:off x="5223383" y="1973507"/>
            <a:ext cx="2728496" cy="2204266"/>
            <a:chOff x="2623904" y="1198803"/>
            <a:chExt cx="1364248" cy="1102133"/>
          </a:xfrm>
        </p:grpSpPr>
        <p:grpSp>
          <p:nvGrpSpPr>
            <p:cNvPr id="6881" name="Google Shape;6881;p70"/>
            <p:cNvGrpSpPr/>
            <p:nvPr/>
          </p:nvGrpSpPr>
          <p:grpSpPr>
            <a:xfrm>
              <a:off x="2623907" y="1198803"/>
              <a:ext cx="1364245" cy="273000"/>
              <a:chOff x="2623907" y="1198803"/>
              <a:chExt cx="1364245" cy="273000"/>
            </a:xfrm>
          </p:grpSpPr>
          <p:sp>
            <p:nvSpPr>
              <p:cNvPr id="6882" name="Google Shape;6882;p70"/>
              <p:cNvSpPr/>
              <p:nvPr/>
            </p:nvSpPr>
            <p:spPr>
              <a:xfrm>
                <a:off x="2623907"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3" name="Google Shape;6883;p70"/>
              <p:cNvSpPr/>
              <p:nvPr/>
            </p:nvSpPr>
            <p:spPr>
              <a:xfrm>
                <a:off x="2896718"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4" name="Google Shape;6884;p70"/>
              <p:cNvSpPr/>
              <p:nvPr/>
            </p:nvSpPr>
            <p:spPr>
              <a:xfrm>
                <a:off x="3169529"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5" name="Google Shape;6885;p70"/>
              <p:cNvSpPr/>
              <p:nvPr/>
            </p:nvSpPr>
            <p:spPr>
              <a:xfrm>
                <a:off x="3442341" y="1198803"/>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6" name="Google Shape;6886;p70"/>
              <p:cNvSpPr/>
              <p:nvPr/>
            </p:nvSpPr>
            <p:spPr>
              <a:xfrm>
                <a:off x="3715152" y="1198803"/>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87" name="Google Shape;6887;p70"/>
            <p:cNvGrpSpPr/>
            <p:nvPr/>
          </p:nvGrpSpPr>
          <p:grpSpPr>
            <a:xfrm>
              <a:off x="2623904" y="1476964"/>
              <a:ext cx="1364245" cy="273000"/>
              <a:chOff x="2623904" y="1476964"/>
              <a:chExt cx="1364245" cy="273000"/>
            </a:xfrm>
          </p:grpSpPr>
          <p:sp>
            <p:nvSpPr>
              <p:cNvPr id="6888" name="Google Shape;6888;p70"/>
              <p:cNvSpPr/>
              <p:nvPr/>
            </p:nvSpPr>
            <p:spPr>
              <a:xfrm>
                <a:off x="2623904"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9" name="Google Shape;6889;p70"/>
              <p:cNvSpPr/>
              <p:nvPr/>
            </p:nvSpPr>
            <p:spPr>
              <a:xfrm>
                <a:off x="2896716" y="1476964"/>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0" name="Google Shape;6890;p70"/>
              <p:cNvSpPr/>
              <p:nvPr/>
            </p:nvSpPr>
            <p:spPr>
              <a:xfrm>
                <a:off x="3169527"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1" name="Google Shape;6891;p70"/>
              <p:cNvSpPr/>
              <p:nvPr/>
            </p:nvSpPr>
            <p:spPr>
              <a:xfrm>
                <a:off x="3442338"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2" name="Google Shape;6892;p70"/>
              <p:cNvSpPr/>
              <p:nvPr/>
            </p:nvSpPr>
            <p:spPr>
              <a:xfrm>
                <a:off x="3715149" y="1476964"/>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3" name="Google Shape;6893;p70"/>
            <p:cNvGrpSpPr/>
            <p:nvPr/>
          </p:nvGrpSpPr>
          <p:grpSpPr>
            <a:xfrm>
              <a:off x="2623907" y="1749775"/>
              <a:ext cx="1364245" cy="273000"/>
              <a:chOff x="2623907" y="1749775"/>
              <a:chExt cx="1364245" cy="273000"/>
            </a:xfrm>
          </p:grpSpPr>
          <p:sp>
            <p:nvSpPr>
              <p:cNvPr id="6894" name="Google Shape;6894;p70"/>
              <p:cNvSpPr/>
              <p:nvPr/>
            </p:nvSpPr>
            <p:spPr>
              <a:xfrm>
                <a:off x="2623907"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5" name="Google Shape;6895;p70"/>
              <p:cNvSpPr/>
              <p:nvPr/>
            </p:nvSpPr>
            <p:spPr>
              <a:xfrm>
                <a:off x="2896718"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6" name="Google Shape;6896;p70"/>
              <p:cNvSpPr/>
              <p:nvPr/>
            </p:nvSpPr>
            <p:spPr>
              <a:xfrm>
                <a:off x="3169529" y="1749775"/>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7" name="Google Shape;6897;p70"/>
              <p:cNvSpPr/>
              <p:nvPr/>
            </p:nvSpPr>
            <p:spPr>
              <a:xfrm>
                <a:off x="3442341"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8" name="Google Shape;6898;p70"/>
              <p:cNvSpPr/>
              <p:nvPr/>
            </p:nvSpPr>
            <p:spPr>
              <a:xfrm>
                <a:off x="3715152" y="1749775"/>
                <a:ext cx="273000" cy="273000"/>
              </a:xfrm>
              <a:prstGeom prst="diamond">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99" name="Google Shape;6899;p70"/>
            <p:cNvGrpSpPr/>
            <p:nvPr/>
          </p:nvGrpSpPr>
          <p:grpSpPr>
            <a:xfrm>
              <a:off x="2623904" y="2027936"/>
              <a:ext cx="1364245" cy="273000"/>
              <a:chOff x="2623904" y="2027936"/>
              <a:chExt cx="1364245" cy="273000"/>
            </a:xfrm>
          </p:grpSpPr>
          <p:sp>
            <p:nvSpPr>
              <p:cNvPr id="6900" name="Google Shape;6900;p70"/>
              <p:cNvSpPr/>
              <p:nvPr/>
            </p:nvSpPr>
            <p:spPr>
              <a:xfrm>
                <a:off x="2623904"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1" name="Google Shape;6901;p70"/>
              <p:cNvSpPr/>
              <p:nvPr/>
            </p:nvSpPr>
            <p:spPr>
              <a:xfrm>
                <a:off x="2896716"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2" name="Google Shape;6902;p70"/>
              <p:cNvSpPr/>
              <p:nvPr/>
            </p:nvSpPr>
            <p:spPr>
              <a:xfrm>
                <a:off x="3169527"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3" name="Google Shape;6903;p70"/>
              <p:cNvSpPr/>
              <p:nvPr/>
            </p:nvSpPr>
            <p:spPr>
              <a:xfrm>
                <a:off x="3442338"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4" name="Google Shape;6904;p70"/>
              <p:cNvSpPr/>
              <p:nvPr/>
            </p:nvSpPr>
            <p:spPr>
              <a:xfrm>
                <a:off x="3715149" y="2027936"/>
                <a:ext cx="273000" cy="273000"/>
              </a:xfrm>
              <a:prstGeom prst="diamond">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05" name="Google Shape;6905;p70"/>
          <p:cNvGrpSpPr/>
          <p:nvPr/>
        </p:nvGrpSpPr>
        <p:grpSpPr>
          <a:xfrm>
            <a:off x="5202305" y="4891652"/>
            <a:ext cx="2775083" cy="318249"/>
            <a:chOff x="3200660" y="2180272"/>
            <a:chExt cx="2563824" cy="378237"/>
          </a:xfrm>
        </p:grpSpPr>
        <p:sp>
          <p:nvSpPr>
            <p:cNvPr id="6906" name="Google Shape;6906;p7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7" name="Google Shape;6907;p7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8" name="Google Shape;6908;p7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9" name="Google Shape;6909;p7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0" name="Google Shape;6910;p7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1" name="Google Shape;6911;p7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2" name="Google Shape;6912;p7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3" name="Google Shape;6913;p7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4" name="Google Shape;6914;p7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5" name="Google Shape;6915;p7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6" name="Google Shape;6916;p7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7" name="Google Shape;6917;p7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8" name="Google Shape;6918;p7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9" name="Google Shape;6919;p7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0" name="Google Shape;6920;p7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1" name="Google Shape;6921;p7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2" name="Google Shape;6922;p7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3" name="Google Shape;6923;p7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4" name="Google Shape;6924;p70"/>
          <p:cNvGrpSpPr/>
          <p:nvPr/>
        </p:nvGrpSpPr>
        <p:grpSpPr>
          <a:xfrm>
            <a:off x="5195355" y="5447180"/>
            <a:ext cx="2781004" cy="319250"/>
            <a:chOff x="3530150" y="2790075"/>
            <a:chExt cx="1962600" cy="225300"/>
          </a:xfrm>
        </p:grpSpPr>
        <p:sp>
          <p:nvSpPr>
            <p:cNvPr id="6925" name="Google Shape;6925;p70"/>
            <p:cNvSpPr/>
            <p:nvPr/>
          </p:nvSpPr>
          <p:spPr>
            <a:xfrm>
              <a:off x="3530150" y="2790075"/>
              <a:ext cx="1962600" cy="225300"/>
            </a:xfrm>
            <a:prstGeom prst="rec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6" name="Google Shape;6926;p70"/>
            <p:cNvSpPr/>
            <p:nvPr/>
          </p:nvSpPr>
          <p:spPr>
            <a:xfrm>
              <a:off x="3530150" y="2790075"/>
              <a:ext cx="1110000" cy="2253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27" name="Google Shape;6927;p70"/>
          <p:cNvGrpSpPr/>
          <p:nvPr/>
        </p:nvGrpSpPr>
        <p:grpSpPr>
          <a:xfrm>
            <a:off x="5195470" y="6003710"/>
            <a:ext cx="2823258" cy="308351"/>
            <a:chOff x="3558802" y="4011244"/>
            <a:chExt cx="1866000" cy="111600"/>
          </a:xfrm>
        </p:grpSpPr>
        <p:sp>
          <p:nvSpPr>
            <p:cNvPr id="6928" name="Google Shape;6928;p7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9" name="Google Shape;6929;p7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30" name="Google Shape;6930;p70"/>
          <p:cNvGrpSpPr/>
          <p:nvPr/>
        </p:nvGrpSpPr>
        <p:grpSpPr>
          <a:xfrm>
            <a:off x="5196046" y="4414850"/>
            <a:ext cx="2767006" cy="239522"/>
            <a:chOff x="3465975" y="2270258"/>
            <a:chExt cx="1986364" cy="171947"/>
          </a:xfrm>
        </p:grpSpPr>
        <p:sp>
          <p:nvSpPr>
            <p:cNvPr id="6931" name="Google Shape;6931;p7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2" name="Google Shape;6932;p7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3" name="Google Shape;6933;p70"/>
            <p:cNvSpPr/>
            <p:nvPr/>
          </p:nvSpPr>
          <p:spPr>
            <a:xfrm rot="-5400000">
              <a:off x="4243603"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4" name="Google Shape;6934;p70"/>
            <p:cNvSpPr/>
            <p:nvPr/>
          </p:nvSpPr>
          <p:spPr>
            <a:xfrm rot="-5400000">
              <a:off x="4502812"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5" name="Google Shape;6935;p70"/>
            <p:cNvSpPr/>
            <p:nvPr/>
          </p:nvSpPr>
          <p:spPr>
            <a:xfrm rot="-5400000">
              <a:off x="4762021" y="2270305"/>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6" name="Google Shape;6936;p7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7" name="Google Shape;6937;p70"/>
            <p:cNvSpPr/>
            <p:nvPr/>
          </p:nvSpPr>
          <p:spPr>
            <a:xfrm rot="-5400000">
              <a:off x="502123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38" name="Google Shape;6938;p70"/>
            <p:cNvSpPr/>
            <p:nvPr/>
          </p:nvSpPr>
          <p:spPr>
            <a:xfrm rot="-5400000">
              <a:off x="5280440" y="2270258"/>
              <a:ext cx="171900" cy="171900"/>
            </a:xfrm>
            <a:prstGeom prst="ellipse">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39" name="Google Shape;6939;p70"/>
          <p:cNvGrpSpPr/>
          <p:nvPr/>
        </p:nvGrpSpPr>
        <p:grpSpPr>
          <a:xfrm>
            <a:off x="5218060" y="7142396"/>
            <a:ext cx="2739063" cy="390920"/>
            <a:chOff x="723300" y="4253549"/>
            <a:chExt cx="2276482" cy="324900"/>
          </a:xfrm>
        </p:grpSpPr>
        <p:sp>
          <p:nvSpPr>
            <p:cNvPr id="6940" name="Google Shape;6940;p7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1" name="Google Shape;6941;p7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2" name="Google Shape;6942;p7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3" name="Google Shape;6943;p7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944" name="Google Shape;6944;p7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6945" name="Google Shape;6945;p70"/>
          <p:cNvGrpSpPr/>
          <p:nvPr/>
        </p:nvGrpSpPr>
        <p:grpSpPr>
          <a:xfrm>
            <a:off x="5197182" y="6544878"/>
            <a:ext cx="2778132" cy="360238"/>
            <a:chOff x="705948" y="3788465"/>
            <a:chExt cx="2308953" cy="299400"/>
          </a:xfrm>
        </p:grpSpPr>
        <p:sp>
          <p:nvSpPr>
            <p:cNvPr id="6946" name="Google Shape;6946;p70"/>
            <p:cNvSpPr/>
            <p:nvPr/>
          </p:nvSpPr>
          <p:spPr>
            <a:xfrm>
              <a:off x="705948"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7" name="Google Shape;6947;p70"/>
            <p:cNvSpPr/>
            <p:nvPr/>
          </p:nvSpPr>
          <p:spPr>
            <a:xfrm>
              <a:off x="1209923"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8" name="Google Shape;6948;p70"/>
            <p:cNvSpPr/>
            <p:nvPr/>
          </p:nvSpPr>
          <p:spPr>
            <a:xfrm>
              <a:off x="1713905" y="3788465"/>
              <a:ext cx="335400" cy="299400"/>
            </a:xfrm>
            <a:prstGeom prst="heart">
              <a:avLst/>
            </a:pr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9" name="Google Shape;6949;p70"/>
            <p:cNvSpPr/>
            <p:nvPr/>
          </p:nvSpPr>
          <p:spPr>
            <a:xfrm>
              <a:off x="2189639"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0" name="Google Shape;6950;p70"/>
            <p:cNvSpPr/>
            <p:nvPr/>
          </p:nvSpPr>
          <p:spPr>
            <a:xfrm>
              <a:off x="2679500" y="3788465"/>
              <a:ext cx="335400" cy="299400"/>
            </a:xfrm>
            <a:prstGeom prst="heart">
              <a:avLst/>
            </a:pr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51" name="Google Shape;6951;p70"/>
          <p:cNvGrpSpPr/>
          <p:nvPr/>
        </p:nvGrpSpPr>
        <p:grpSpPr>
          <a:xfrm>
            <a:off x="8391163" y="3752786"/>
            <a:ext cx="2867642" cy="383001"/>
            <a:chOff x="4273350" y="2088443"/>
            <a:chExt cx="1433821" cy="191501"/>
          </a:xfrm>
        </p:grpSpPr>
        <p:grpSp>
          <p:nvGrpSpPr>
            <p:cNvPr id="6952" name="Google Shape;6952;p70"/>
            <p:cNvGrpSpPr/>
            <p:nvPr/>
          </p:nvGrpSpPr>
          <p:grpSpPr>
            <a:xfrm>
              <a:off x="4273350" y="2088443"/>
              <a:ext cx="1433821" cy="0"/>
              <a:chOff x="5224975" y="2962250"/>
              <a:chExt cx="1544400" cy="0"/>
            </a:xfrm>
          </p:grpSpPr>
          <p:cxnSp>
            <p:nvCxnSpPr>
              <p:cNvPr id="6953" name="Google Shape;6953;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54" name="Google Shape;6954;p7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55" name="Google Shape;6955;p70"/>
            <p:cNvGrpSpPr/>
            <p:nvPr/>
          </p:nvGrpSpPr>
          <p:grpSpPr>
            <a:xfrm>
              <a:off x="4273350" y="2279944"/>
              <a:ext cx="1433821" cy="0"/>
              <a:chOff x="5224975" y="2962250"/>
              <a:chExt cx="1544400" cy="0"/>
            </a:xfrm>
          </p:grpSpPr>
          <p:cxnSp>
            <p:nvCxnSpPr>
              <p:cNvPr id="6956" name="Google Shape;6956;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57" name="Google Shape;6957;p7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58" name="Google Shape;6958;p70"/>
          <p:cNvGrpSpPr/>
          <p:nvPr/>
        </p:nvGrpSpPr>
        <p:grpSpPr>
          <a:xfrm>
            <a:off x="5293056" y="7770594"/>
            <a:ext cx="2609218" cy="588147"/>
            <a:chOff x="2658741" y="4097347"/>
            <a:chExt cx="1304609" cy="294074"/>
          </a:xfrm>
        </p:grpSpPr>
        <p:grpSp>
          <p:nvGrpSpPr>
            <p:cNvPr id="6959" name="Google Shape;6959;p70"/>
            <p:cNvGrpSpPr/>
            <p:nvPr/>
          </p:nvGrpSpPr>
          <p:grpSpPr>
            <a:xfrm>
              <a:off x="2658741" y="4097347"/>
              <a:ext cx="118572" cy="294074"/>
              <a:chOff x="3343310" y="4475555"/>
              <a:chExt cx="127717" cy="316753"/>
            </a:xfrm>
          </p:grpSpPr>
          <p:sp>
            <p:nvSpPr>
              <p:cNvPr id="6960" name="Google Shape;6960;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1" name="Google Shape;6961;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2" name="Google Shape;6962;p70"/>
            <p:cNvGrpSpPr/>
            <p:nvPr/>
          </p:nvGrpSpPr>
          <p:grpSpPr>
            <a:xfrm>
              <a:off x="3815519" y="4098388"/>
              <a:ext cx="147831" cy="291991"/>
              <a:chOff x="3527539" y="4476677"/>
              <a:chExt cx="159232" cy="314510"/>
            </a:xfrm>
          </p:grpSpPr>
          <p:sp>
            <p:nvSpPr>
              <p:cNvPr id="6963" name="Google Shape;6963;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4" name="Google Shape;6964;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5" name="Google Shape;6965;p70"/>
            <p:cNvGrpSpPr/>
            <p:nvPr/>
          </p:nvGrpSpPr>
          <p:grpSpPr>
            <a:xfrm>
              <a:off x="3511696" y="4098388"/>
              <a:ext cx="147831" cy="291991"/>
              <a:chOff x="3527539" y="4476677"/>
              <a:chExt cx="159232" cy="314510"/>
            </a:xfrm>
          </p:grpSpPr>
          <p:sp>
            <p:nvSpPr>
              <p:cNvPr id="6966" name="Google Shape;6966;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7" name="Google Shape;6967;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68" name="Google Shape;6968;p70"/>
            <p:cNvGrpSpPr/>
            <p:nvPr/>
          </p:nvGrpSpPr>
          <p:grpSpPr>
            <a:xfrm>
              <a:off x="3207874" y="4098388"/>
              <a:ext cx="147831" cy="291991"/>
              <a:chOff x="3527539" y="4476677"/>
              <a:chExt cx="159232" cy="314510"/>
            </a:xfrm>
          </p:grpSpPr>
          <p:sp>
            <p:nvSpPr>
              <p:cNvPr id="6969" name="Google Shape;6969;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0" name="Google Shape;6970;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71" name="Google Shape;6971;p70"/>
            <p:cNvGrpSpPr/>
            <p:nvPr/>
          </p:nvGrpSpPr>
          <p:grpSpPr>
            <a:xfrm>
              <a:off x="2933305" y="4097347"/>
              <a:ext cx="118572" cy="294074"/>
              <a:chOff x="3343310" y="4475555"/>
              <a:chExt cx="127717" cy="316753"/>
            </a:xfrm>
          </p:grpSpPr>
          <p:sp>
            <p:nvSpPr>
              <p:cNvPr id="6972" name="Google Shape;6972;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3" name="Google Shape;6973;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6974" name="Google Shape;6974;p70"/>
          <p:cNvGrpSpPr/>
          <p:nvPr/>
        </p:nvGrpSpPr>
        <p:grpSpPr>
          <a:xfrm>
            <a:off x="8394273" y="1927983"/>
            <a:ext cx="2861422" cy="1502475"/>
            <a:chOff x="5159450" y="1919950"/>
            <a:chExt cx="1541050" cy="862500"/>
          </a:xfrm>
        </p:grpSpPr>
        <p:sp>
          <p:nvSpPr>
            <p:cNvPr id="6975" name="Google Shape;6975;p7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976" name="Google Shape;6976;p70"/>
            <p:cNvGrpSpPr/>
            <p:nvPr/>
          </p:nvGrpSpPr>
          <p:grpSpPr>
            <a:xfrm>
              <a:off x="5159450" y="1919950"/>
              <a:ext cx="1541050" cy="862500"/>
              <a:chOff x="5159450" y="1919950"/>
              <a:chExt cx="1541050" cy="862500"/>
            </a:xfrm>
          </p:grpSpPr>
          <p:cxnSp>
            <p:nvCxnSpPr>
              <p:cNvPr id="6977" name="Google Shape;6977;p7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978" name="Google Shape;6978;p7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979" name="Google Shape;6979;p70"/>
          <p:cNvGrpSpPr/>
          <p:nvPr/>
        </p:nvGrpSpPr>
        <p:grpSpPr>
          <a:xfrm>
            <a:off x="8490547" y="4455523"/>
            <a:ext cx="2668873" cy="1935827"/>
            <a:chOff x="4294923" y="2439811"/>
            <a:chExt cx="1334436" cy="967914"/>
          </a:xfrm>
        </p:grpSpPr>
        <p:grpSp>
          <p:nvGrpSpPr>
            <p:cNvPr id="6980" name="Google Shape;6980;p70"/>
            <p:cNvGrpSpPr/>
            <p:nvPr/>
          </p:nvGrpSpPr>
          <p:grpSpPr>
            <a:xfrm>
              <a:off x="4960455" y="2469658"/>
              <a:ext cx="668904" cy="885524"/>
              <a:chOff x="4960455" y="2469658"/>
              <a:chExt cx="668904" cy="885524"/>
            </a:xfrm>
          </p:grpSpPr>
          <p:sp>
            <p:nvSpPr>
              <p:cNvPr id="6981" name="Google Shape;6981;p7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2" name="Google Shape;6982;p7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3" name="Google Shape;6983;p7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4" name="Google Shape;6984;p7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5" name="Google Shape;6985;p7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6" name="Google Shape;6986;p7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87" name="Google Shape;6987;p70"/>
            <p:cNvGrpSpPr/>
            <p:nvPr/>
          </p:nvGrpSpPr>
          <p:grpSpPr>
            <a:xfrm>
              <a:off x="4294923" y="2469658"/>
              <a:ext cx="668951" cy="885524"/>
              <a:chOff x="4294923" y="2469658"/>
              <a:chExt cx="668951" cy="885524"/>
            </a:xfrm>
          </p:grpSpPr>
          <p:sp>
            <p:nvSpPr>
              <p:cNvPr id="6988" name="Google Shape;6988;p7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9" name="Google Shape;6989;p7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0" name="Google Shape;6990;p7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1" name="Google Shape;6991;p7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2" name="Google Shape;6992;p7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3" name="Google Shape;6993;p7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94" name="Google Shape;6994;p7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995" name="Google Shape;6995;p70"/>
          <p:cNvGrpSpPr/>
          <p:nvPr/>
        </p:nvGrpSpPr>
        <p:grpSpPr>
          <a:xfrm>
            <a:off x="8462954" y="6564412"/>
            <a:ext cx="2861898" cy="1794577"/>
            <a:chOff x="4351371" y="3547942"/>
            <a:chExt cx="1345130" cy="843475"/>
          </a:xfrm>
        </p:grpSpPr>
        <p:grpSp>
          <p:nvGrpSpPr>
            <p:cNvPr id="6996" name="Google Shape;6996;p70"/>
            <p:cNvGrpSpPr/>
            <p:nvPr/>
          </p:nvGrpSpPr>
          <p:grpSpPr>
            <a:xfrm>
              <a:off x="4351371" y="4209917"/>
              <a:ext cx="1345130" cy="181500"/>
              <a:chOff x="4351371" y="4209917"/>
              <a:chExt cx="1345130" cy="181500"/>
            </a:xfrm>
          </p:grpSpPr>
          <p:sp>
            <p:nvSpPr>
              <p:cNvPr id="6997" name="Google Shape;6997;p70"/>
              <p:cNvSpPr/>
              <p:nvPr/>
            </p:nvSpPr>
            <p:spPr>
              <a:xfrm rot="10800000">
                <a:off x="4351371" y="4209917"/>
                <a:ext cx="1281600" cy="181500"/>
              </a:xfrm>
              <a:prstGeom prst="rect">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6998" name="Google Shape;6998;p7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99" name="Google Shape;6999;p70"/>
            <p:cNvGrpSpPr/>
            <p:nvPr/>
          </p:nvGrpSpPr>
          <p:grpSpPr>
            <a:xfrm>
              <a:off x="4403010" y="3985221"/>
              <a:ext cx="1109518" cy="181500"/>
              <a:chOff x="4403010" y="3985221"/>
              <a:chExt cx="1109518" cy="181500"/>
            </a:xfrm>
          </p:grpSpPr>
          <p:sp>
            <p:nvSpPr>
              <p:cNvPr id="7000" name="Google Shape;7000;p70"/>
              <p:cNvSpPr/>
              <p:nvPr/>
            </p:nvSpPr>
            <p:spPr>
              <a:xfrm rot="10800000">
                <a:off x="4471829" y="3985221"/>
                <a:ext cx="1040700" cy="181500"/>
              </a:xfrm>
              <a:prstGeom prst="rect">
                <a:avLst/>
              </a:pr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01" name="Google Shape;7001;p7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002" name="Google Shape;7002;p70"/>
            <p:cNvGrpSpPr/>
            <p:nvPr/>
          </p:nvGrpSpPr>
          <p:grpSpPr>
            <a:xfrm>
              <a:off x="4618704" y="3766582"/>
              <a:ext cx="807858" cy="181500"/>
              <a:chOff x="4618704" y="3766582"/>
              <a:chExt cx="807858" cy="181500"/>
            </a:xfrm>
          </p:grpSpPr>
          <p:sp>
            <p:nvSpPr>
              <p:cNvPr id="7003" name="Google Shape;7003;p70"/>
              <p:cNvSpPr/>
              <p:nvPr/>
            </p:nvSpPr>
            <p:spPr>
              <a:xfrm rot="10800000">
                <a:off x="4618704" y="3766582"/>
                <a:ext cx="747000" cy="181500"/>
              </a:xfrm>
              <a:prstGeom prst="rect">
                <a:avLst/>
              </a:pr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04" name="Google Shape;7004;p7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005" name="Google Shape;7005;p70"/>
            <p:cNvGrpSpPr/>
            <p:nvPr/>
          </p:nvGrpSpPr>
          <p:grpSpPr>
            <a:xfrm>
              <a:off x="4735238" y="3547942"/>
              <a:ext cx="462839" cy="181500"/>
              <a:chOff x="4735238" y="3547942"/>
              <a:chExt cx="462839" cy="181500"/>
            </a:xfrm>
          </p:grpSpPr>
          <p:sp>
            <p:nvSpPr>
              <p:cNvPr id="7006" name="Google Shape;7006;p70"/>
              <p:cNvSpPr/>
              <p:nvPr/>
            </p:nvSpPr>
            <p:spPr>
              <a:xfrm rot="10800000">
                <a:off x="4786477" y="3547942"/>
                <a:ext cx="411600" cy="181500"/>
              </a:xfrm>
              <a:prstGeom prst="rect">
                <a:avLst/>
              </a:pr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07" name="Google Shape;7007;p7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08" name="Google Shape;7008;p70"/>
          <p:cNvGrpSpPr/>
          <p:nvPr/>
        </p:nvGrpSpPr>
        <p:grpSpPr>
          <a:xfrm>
            <a:off x="14815669" y="4435060"/>
            <a:ext cx="2041909" cy="1857706"/>
            <a:chOff x="926675" y="238125"/>
            <a:chExt cx="5755100" cy="5232975"/>
          </a:xfrm>
        </p:grpSpPr>
        <p:sp>
          <p:nvSpPr>
            <p:cNvPr id="7009" name="Google Shape;7009;p7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0" name="Google Shape;7010;p7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1" name="Google Shape;7011;p7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2" name="Google Shape;7012;p7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13" name="Google Shape;7013;p70"/>
          <p:cNvGrpSpPr/>
          <p:nvPr/>
        </p:nvGrpSpPr>
        <p:grpSpPr>
          <a:xfrm>
            <a:off x="1430417" y="5232530"/>
            <a:ext cx="3390748" cy="3121675"/>
            <a:chOff x="727421" y="2828315"/>
            <a:chExt cx="1695374" cy="1560837"/>
          </a:xfrm>
        </p:grpSpPr>
        <p:grpSp>
          <p:nvGrpSpPr>
            <p:cNvPr id="7014" name="Google Shape;7014;p70"/>
            <p:cNvGrpSpPr/>
            <p:nvPr/>
          </p:nvGrpSpPr>
          <p:grpSpPr>
            <a:xfrm>
              <a:off x="727421" y="2828315"/>
              <a:ext cx="1695374" cy="1560837"/>
              <a:chOff x="734799" y="2782450"/>
              <a:chExt cx="1571100" cy="1577400"/>
            </a:xfrm>
          </p:grpSpPr>
          <p:cxnSp>
            <p:nvCxnSpPr>
              <p:cNvPr id="7015" name="Google Shape;7015;p7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016" name="Google Shape;7016;p7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017" name="Google Shape;7017;p70"/>
            <p:cNvGrpSpPr/>
            <p:nvPr/>
          </p:nvGrpSpPr>
          <p:grpSpPr>
            <a:xfrm>
              <a:off x="819108" y="2882501"/>
              <a:ext cx="1556791" cy="1426186"/>
              <a:chOff x="819108" y="2882501"/>
              <a:chExt cx="1556791" cy="1426186"/>
            </a:xfrm>
          </p:grpSpPr>
          <p:grpSp>
            <p:nvGrpSpPr>
              <p:cNvPr id="7018" name="Google Shape;7018;p70"/>
              <p:cNvGrpSpPr/>
              <p:nvPr/>
            </p:nvGrpSpPr>
            <p:grpSpPr>
              <a:xfrm>
                <a:off x="819108" y="2882501"/>
                <a:ext cx="103104" cy="1426186"/>
                <a:chOff x="4674013" y="3100904"/>
                <a:chExt cx="122758" cy="1698043"/>
              </a:xfrm>
            </p:grpSpPr>
            <p:sp>
              <p:nvSpPr>
                <p:cNvPr id="7019" name="Google Shape;7019;p7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0" name="Google Shape;7020;p7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1" name="Google Shape;7021;p7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2" name="Google Shape;7022;p7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3" name="Google Shape;7023;p7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4" name="Google Shape;7024;p7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5" name="Google Shape;7025;p7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6" name="Google Shape;7026;p70"/>
              <p:cNvGrpSpPr/>
              <p:nvPr/>
            </p:nvGrpSpPr>
            <p:grpSpPr>
              <a:xfrm>
                <a:off x="1062475" y="2882501"/>
                <a:ext cx="103104" cy="1426186"/>
                <a:chOff x="4940438" y="3100904"/>
                <a:chExt cx="122758" cy="1698043"/>
              </a:xfrm>
            </p:grpSpPr>
            <p:sp>
              <p:nvSpPr>
                <p:cNvPr id="7027" name="Google Shape;7027;p7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28" name="Google Shape;7028;p7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9" name="Google Shape;7029;p7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0" name="Google Shape;7030;p7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1" name="Google Shape;7031;p7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2" name="Google Shape;7032;p7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3" name="Google Shape;7033;p7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34" name="Google Shape;7034;p70"/>
              <p:cNvGrpSpPr/>
              <p:nvPr/>
            </p:nvGrpSpPr>
            <p:grpSpPr>
              <a:xfrm>
                <a:off x="1299324" y="2882501"/>
                <a:ext cx="103104" cy="1426186"/>
                <a:chOff x="5206863" y="3100904"/>
                <a:chExt cx="122758" cy="1698043"/>
              </a:xfrm>
            </p:grpSpPr>
            <p:sp>
              <p:nvSpPr>
                <p:cNvPr id="7035" name="Google Shape;7035;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6" name="Google Shape;7036;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7" name="Google Shape;7037;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8" name="Google Shape;7038;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9" name="Google Shape;7039;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0" name="Google Shape;7040;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1" name="Google Shape;7041;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42" name="Google Shape;7042;p70"/>
              <p:cNvGrpSpPr/>
              <p:nvPr/>
            </p:nvGrpSpPr>
            <p:grpSpPr>
              <a:xfrm>
                <a:off x="1786057" y="2882501"/>
                <a:ext cx="103104" cy="1426186"/>
                <a:chOff x="6006138" y="3143629"/>
                <a:chExt cx="122758" cy="1698043"/>
              </a:xfrm>
            </p:grpSpPr>
            <p:sp>
              <p:nvSpPr>
                <p:cNvPr id="7043" name="Google Shape;7043;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44" name="Google Shape;7044;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5" name="Google Shape;7045;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46" name="Google Shape;7046;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7" name="Google Shape;7047;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8" name="Google Shape;7048;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9" name="Google Shape;7049;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0" name="Google Shape;7050;p70"/>
              <p:cNvGrpSpPr/>
              <p:nvPr/>
            </p:nvGrpSpPr>
            <p:grpSpPr>
              <a:xfrm>
                <a:off x="2029422" y="2882501"/>
                <a:ext cx="103104" cy="1426186"/>
                <a:chOff x="6805413" y="3100904"/>
                <a:chExt cx="122758" cy="1698043"/>
              </a:xfrm>
            </p:grpSpPr>
            <p:sp>
              <p:nvSpPr>
                <p:cNvPr id="7051" name="Google Shape;7051;p7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2" name="Google Shape;7052;p7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3" name="Google Shape;7053;p7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4" name="Google Shape;7054;p7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5" name="Google Shape;7055;p7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6" name="Google Shape;7056;p7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7" name="Google Shape;7057;p7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58" name="Google Shape;7058;p70"/>
              <p:cNvGrpSpPr/>
              <p:nvPr/>
            </p:nvGrpSpPr>
            <p:grpSpPr>
              <a:xfrm>
                <a:off x="2272795" y="2882501"/>
                <a:ext cx="103104" cy="1426186"/>
                <a:chOff x="5206863" y="3100904"/>
                <a:chExt cx="122758" cy="1698043"/>
              </a:xfrm>
            </p:grpSpPr>
            <p:sp>
              <p:nvSpPr>
                <p:cNvPr id="7059" name="Google Shape;7059;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0" name="Google Shape;7060;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1" name="Google Shape;7061;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2" name="Google Shape;7062;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3" name="Google Shape;7063;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4" name="Google Shape;7064;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5" name="Google Shape;7065;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66" name="Google Shape;7066;p70"/>
              <p:cNvGrpSpPr/>
              <p:nvPr/>
            </p:nvGrpSpPr>
            <p:grpSpPr>
              <a:xfrm>
                <a:off x="1542694" y="2882501"/>
                <a:ext cx="103104" cy="1426186"/>
                <a:chOff x="6006138" y="3143629"/>
                <a:chExt cx="122758" cy="1698043"/>
              </a:xfrm>
            </p:grpSpPr>
            <p:sp>
              <p:nvSpPr>
                <p:cNvPr id="7067" name="Google Shape;7067;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68" name="Google Shape;7068;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9" name="Google Shape;7069;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70" name="Google Shape;7070;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1" name="Google Shape;7071;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2" name="Google Shape;7072;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3" name="Google Shape;7073;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grpSp>
        <p:nvGrpSpPr>
          <p:cNvPr id="7074" name="Google Shape;7074;p70"/>
          <p:cNvGrpSpPr/>
          <p:nvPr/>
        </p:nvGrpSpPr>
        <p:grpSpPr>
          <a:xfrm>
            <a:off x="11342518" y="6611973"/>
            <a:ext cx="5499905" cy="1741354"/>
            <a:chOff x="238125" y="1725700"/>
            <a:chExt cx="7139025" cy="2260325"/>
          </a:xfrm>
        </p:grpSpPr>
        <p:sp>
          <p:nvSpPr>
            <p:cNvPr id="7075" name="Google Shape;7075;p7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6" name="Google Shape;7076;p7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7" name="Google Shape;7077;p7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8" name="Google Shape;7078;p7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9" name="Google Shape;7079;p7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0" name="Google Shape;7080;p7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1" name="Google Shape;7081;p7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2" name="Google Shape;7082;p7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3" name="Google Shape;7083;p7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4" name="Google Shape;7084;p7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85" name="Google Shape;7085;p70"/>
          <p:cNvGrpSpPr/>
          <p:nvPr/>
        </p:nvGrpSpPr>
        <p:grpSpPr>
          <a:xfrm>
            <a:off x="11882846" y="4495467"/>
            <a:ext cx="2210904" cy="1833494"/>
            <a:chOff x="5249100" y="1210600"/>
            <a:chExt cx="3502700" cy="2904775"/>
          </a:xfrm>
        </p:grpSpPr>
        <p:sp>
          <p:nvSpPr>
            <p:cNvPr id="7086" name="Google Shape;7086;p7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7" name="Google Shape;7087;p7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8" name="Google Shape;7088;p7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9" name="Google Shape;7089;p7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090" name="Google Shape;7090;p7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91" name="Google Shape;7091;p7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92" name="Google Shape;7092;p7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93" name="Google Shape;7093;p7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94" name="Google Shape;7094;p7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95" name="Google Shape;7095;p70"/>
          <p:cNvGrpSpPr/>
          <p:nvPr/>
        </p:nvGrpSpPr>
        <p:grpSpPr>
          <a:xfrm>
            <a:off x="14247941" y="1934301"/>
            <a:ext cx="2609300" cy="2249712"/>
            <a:chOff x="7287122" y="1165658"/>
            <a:chExt cx="1219413" cy="1051365"/>
          </a:xfrm>
        </p:grpSpPr>
        <p:grpSp>
          <p:nvGrpSpPr>
            <p:cNvPr id="7096" name="Google Shape;7096;p70"/>
            <p:cNvGrpSpPr/>
            <p:nvPr/>
          </p:nvGrpSpPr>
          <p:grpSpPr>
            <a:xfrm>
              <a:off x="7287122" y="1969723"/>
              <a:ext cx="1219413" cy="247300"/>
              <a:chOff x="7287122" y="1969723"/>
              <a:chExt cx="1219413" cy="247300"/>
            </a:xfrm>
          </p:grpSpPr>
          <p:sp>
            <p:nvSpPr>
              <p:cNvPr id="7097" name="Google Shape;7097;p7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98" name="Google Shape;7098;p70"/>
              <p:cNvGrpSpPr/>
              <p:nvPr/>
            </p:nvGrpSpPr>
            <p:grpSpPr>
              <a:xfrm>
                <a:off x="7287122" y="2063892"/>
                <a:ext cx="1151753" cy="73428"/>
                <a:chOff x="7287122" y="2063892"/>
                <a:chExt cx="1151753" cy="73428"/>
              </a:xfrm>
            </p:grpSpPr>
            <p:sp>
              <p:nvSpPr>
                <p:cNvPr id="7099" name="Google Shape;7099;p7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00" name="Google Shape;7100;p7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101" name="Google Shape;7101;p70"/>
            <p:cNvGrpSpPr/>
            <p:nvPr/>
          </p:nvGrpSpPr>
          <p:grpSpPr>
            <a:xfrm>
              <a:off x="7287122" y="1712201"/>
              <a:ext cx="1219403" cy="246767"/>
              <a:chOff x="7287122" y="1712201"/>
              <a:chExt cx="1219403" cy="246767"/>
            </a:xfrm>
          </p:grpSpPr>
          <p:sp>
            <p:nvSpPr>
              <p:cNvPr id="7102" name="Google Shape;7102;p7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03" name="Google Shape;7103;p70"/>
              <p:cNvGrpSpPr/>
              <p:nvPr/>
            </p:nvGrpSpPr>
            <p:grpSpPr>
              <a:xfrm>
                <a:off x="7287122" y="1842861"/>
                <a:ext cx="1005303" cy="73419"/>
                <a:chOff x="7287122" y="1842861"/>
                <a:chExt cx="1005303" cy="73419"/>
              </a:xfrm>
            </p:grpSpPr>
            <p:sp>
              <p:nvSpPr>
                <p:cNvPr id="7104" name="Google Shape;7104;p7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05" name="Google Shape;7105;p7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106" name="Google Shape;7106;p70"/>
            <p:cNvGrpSpPr/>
            <p:nvPr/>
          </p:nvGrpSpPr>
          <p:grpSpPr>
            <a:xfrm>
              <a:off x="7287122" y="1447520"/>
              <a:ext cx="1219403" cy="286667"/>
              <a:chOff x="7287122" y="1447520"/>
              <a:chExt cx="1219403" cy="286667"/>
            </a:xfrm>
          </p:grpSpPr>
          <p:sp>
            <p:nvSpPr>
              <p:cNvPr id="7107" name="Google Shape;7107;p7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08" name="Google Shape;7108;p70"/>
              <p:cNvGrpSpPr/>
              <p:nvPr/>
            </p:nvGrpSpPr>
            <p:grpSpPr>
              <a:xfrm>
                <a:off x="7287122" y="1581977"/>
                <a:ext cx="852803" cy="73428"/>
                <a:chOff x="7287122" y="1581977"/>
                <a:chExt cx="852803" cy="73428"/>
              </a:xfrm>
            </p:grpSpPr>
            <p:sp>
              <p:nvSpPr>
                <p:cNvPr id="7109" name="Google Shape;7109;p7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10" name="Google Shape;7110;p7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111" name="Google Shape;7111;p70"/>
            <p:cNvGrpSpPr/>
            <p:nvPr/>
          </p:nvGrpSpPr>
          <p:grpSpPr>
            <a:xfrm>
              <a:off x="7287122" y="1165658"/>
              <a:ext cx="1219403" cy="344253"/>
              <a:chOff x="7287122" y="1165658"/>
              <a:chExt cx="1219403" cy="344253"/>
            </a:xfrm>
          </p:grpSpPr>
          <p:sp>
            <p:nvSpPr>
              <p:cNvPr id="7112" name="Google Shape;7112;p7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7113" name="Google Shape;7113;p70"/>
              <p:cNvGrpSpPr/>
              <p:nvPr/>
            </p:nvGrpSpPr>
            <p:grpSpPr>
              <a:xfrm>
                <a:off x="7287122" y="1341025"/>
                <a:ext cx="695703" cy="73419"/>
                <a:chOff x="7287122" y="1341025"/>
                <a:chExt cx="695703" cy="73419"/>
              </a:xfrm>
            </p:grpSpPr>
            <p:sp>
              <p:nvSpPr>
                <p:cNvPr id="7114" name="Google Shape;7114;p7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15" name="Google Shape;7115;p7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116" name="Google Shape;7116;p70"/>
          <p:cNvGrpSpPr/>
          <p:nvPr/>
        </p:nvGrpSpPr>
        <p:grpSpPr>
          <a:xfrm>
            <a:off x="11580926" y="1946347"/>
            <a:ext cx="2795459" cy="2197080"/>
            <a:chOff x="5900602" y="1193063"/>
            <a:chExt cx="1299851" cy="1021707"/>
          </a:xfrm>
        </p:grpSpPr>
        <p:grpSp>
          <p:nvGrpSpPr>
            <p:cNvPr id="7117" name="Google Shape;7117;p70"/>
            <p:cNvGrpSpPr/>
            <p:nvPr/>
          </p:nvGrpSpPr>
          <p:grpSpPr>
            <a:xfrm>
              <a:off x="6520337" y="1193063"/>
              <a:ext cx="341815" cy="799959"/>
              <a:chOff x="6520337" y="1193063"/>
              <a:chExt cx="341815" cy="799959"/>
            </a:xfrm>
          </p:grpSpPr>
          <p:grpSp>
            <p:nvGrpSpPr>
              <p:cNvPr id="7118" name="Google Shape;7118;p70"/>
              <p:cNvGrpSpPr/>
              <p:nvPr/>
            </p:nvGrpSpPr>
            <p:grpSpPr>
              <a:xfrm>
                <a:off x="6520337" y="1589527"/>
                <a:ext cx="213950" cy="403494"/>
                <a:chOff x="6520337" y="1589527"/>
                <a:chExt cx="213950" cy="403494"/>
              </a:xfrm>
            </p:grpSpPr>
            <p:sp>
              <p:nvSpPr>
                <p:cNvPr id="7119" name="Google Shape;7119;p7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0" name="Google Shape;7120;p7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1" name="Google Shape;7121;p70"/>
              <p:cNvGrpSpPr/>
              <p:nvPr/>
            </p:nvGrpSpPr>
            <p:grpSpPr>
              <a:xfrm>
                <a:off x="6577204" y="1193063"/>
                <a:ext cx="284947" cy="464512"/>
                <a:chOff x="6577204" y="1193063"/>
                <a:chExt cx="284947" cy="464512"/>
              </a:xfrm>
            </p:grpSpPr>
            <p:sp>
              <p:nvSpPr>
                <p:cNvPr id="7122" name="Google Shape;7122;p7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23" name="Google Shape;7123;p7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124" name="Google Shape;7124;p70"/>
            <p:cNvGrpSpPr/>
            <p:nvPr/>
          </p:nvGrpSpPr>
          <p:grpSpPr>
            <a:xfrm>
              <a:off x="6238903" y="1193063"/>
              <a:ext cx="300475" cy="900152"/>
              <a:chOff x="6238903" y="1193063"/>
              <a:chExt cx="300475" cy="900152"/>
            </a:xfrm>
          </p:grpSpPr>
          <p:grpSp>
            <p:nvGrpSpPr>
              <p:cNvPr id="7125" name="Google Shape;7125;p70"/>
              <p:cNvGrpSpPr/>
              <p:nvPr/>
            </p:nvGrpSpPr>
            <p:grpSpPr>
              <a:xfrm>
                <a:off x="6290865" y="1489315"/>
                <a:ext cx="248514" cy="603900"/>
                <a:chOff x="6290865" y="1489315"/>
                <a:chExt cx="248514" cy="603900"/>
              </a:xfrm>
            </p:grpSpPr>
            <p:sp>
              <p:nvSpPr>
                <p:cNvPr id="7126" name="Google Shape;7126;p7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7" name="Google Shape;7127;p7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8" name="Google Shape;7128;p70"/>
              <p:cNvGrpSpPr/>
              <p:nvPr/>
            </p:nvGrpSpPr>
            <p:grpSpPr>
              <a:xfrm>
                <a:off x="6238903" y="1193063"/>
                <a:ext cx="284947" cy="333087"/>
                <a:chOff x="6238903" y="1193063"/>
                <a:chExt cx="284947" cy="333087"/>
              </a:xfrm>
            </p:grpSpPr>
            <p:sp>
              <p:nvSpPr>
                <p:cNvPr id="7129" name="Google Shape;7129;p7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30" name="Google Shape;7130;p7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131" name="Google Shape;7131;p70"/>
            <p:cNvGrpSpPr/>
            <p:nvPr/>
          </p:nvGrpSpPr>
          <p:grpSpPr>
            <a:xfrm>
              <a:off x="5900602" y="1193063"/>
              <a:ext cx="444345" cy="1021707"/>
              <a:chOff x="5900602" y="1193063"/>
              <a:chExt cx="444345" cy="1021707"/>
            </a:xfrm>
          </p:grpSpPr>
          <p:grpSp>
            <p:nvGrpSpPr>
              <p:cNvPr id="7132" name="Google Shape;7132;p70"/>
              <p:cNvGrpSpPr/>
              <p:nvPr/>
            </p:nvGrpSpPr>
            <p:grpSpPr>
              <a:xfrm>
                <a:off x="6046501" y="1367785"/>
                <a:ext cx="298446" cy="846986"/>
                <a:chOff x="6046501" y="1367785"/>
                <a:chExt cx="298446" cy="846986"/>
              </a:xfrm>
            </p:grpSpPr>
            <p:sp>
              <p:nvSpPr>
                <p:cNvPr id="7133" name="Google Shape;7133;p7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4" name="Google Shape;7134;p7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35" name="Google Shape;7135;p70"/>
              <p:cNvGrpSpPr/>
              <p:nvPr/>
            </p:nvGrpSpPr>
            <p:grpSpPr>
              <a:xfrm>
                <a:off x="5900602" y="1193063"/>
                <a:ext cx="284947" cy="182312"/>
                <a:chOff x="5900602" y="1193063"/>
                <a:chExt cx="284947" cy="182312"/>
              </a:xfrm>
            </p:grpSpPr>
            <p:sp>
              <p:nvSpPr>
                <p:cNvPr id="7136" name="Google Shape;7136;p7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37" name="Google Shape;7137;p7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38" name="Google Shape;7138;p70"/>
            <p:cNvGrpSpPr/>
            <p:nvPr/>
          </p:nvGrpSpPr>
          <p:grpSpPr>
            <a:xfrm>
              <a:off x="6738300" y="1193063"/>
              <a:ext cx="462153" cy="707634"/>
              <a:chOff x="6738300" y="1193063"/>
              <a:chExt cx="462153" cy="707634"/>
            </a:xfrm>
          </p:grpSpPr>
          <p:grpSp>
            <p:nvGrpSpPr>
              <p:cNvPr id="7139" name="Google Shape;7139;p70"/>
              <p:cNvGrpSpPr/>
              <p:nvPr/>
            </p:nvGrpSpPr>
            <p:grpSpPr>
              <a:xfrm>
                <a:off x="6915505" y="1193063"/>
                <a:ext cx="284947" cy="597387"/>
                <a:chOff x="6915505" y="1193063"/>
                <a:chExt cx="284947" cy="597387"/>
              </a:xfrm>
            </p:grpSpPr>
            <p:sp>
              <p:nvSpPr>
                <p:cNvPr id="7140" name="Google Shape;7140;p7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141" name="Google Shape;7141;p7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42" name="Google Shape;7142;p70"/>
              <p:cNvGrpSpPr/>
              <p:nvPr/>
            </p:nvGrpSpPr>
            <p:grpSpPr>
              <a:xfrm>
                <a:off x="6738300" y="1684725"/>
                <a:ext cx="230066" cy="215971"/>
                <a:chOff x="6738300" y="1684725"/>
                <a:chExt cx="230066" cy="215971"/>
              </a:xfrm>
            </p:grpSpPr>
            <p:sp>
              <p:nvSpPr>
                <p:cNvPr id="7143" name="Google Shape;7143;p7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4" name="Google Shape;7144;p7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8" name="Shape 7148"/>
        <p:cNvGrpSpPr/>
        <p:nvPr/>
      </p:nvGrpSpPr>
      <p:grpSpPr>
        <a:xfrm>
          <a:off x="0" y="0"/>
          <a:ext cx="0" cy="0"/>
          <a:chOff x="0" y="0"/>
          <a:chExt cx="0" cy="0"/>
        </a:xfrm>
      </p:grpSpPr>
      <p:grpSp>
        <p:nvGrpSpPr>
          <p:cNvPr id="7149" name="Google Shape;7149;p71"/>
          <p:cNvGrpSpPr/>
          <p:nvPr/>
        </p:nvGrpSpPr>
        <p:grpSpPr>
          <a:xfrm>
            <a:off x="1658718" y="4615269"/>
            <a:ext cx="678471" cy="596373"/>
            <a:chOff x="898875" y="244725"/>
            <a:chExt cx="481800" cy="423500"/>
          </a:xfrm>
        </p:grpSpPr>
        <p:sp>
          <p:nvSpPr>
            <p:cNvPr id="7150" name="Google Shape;7150;p7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1" name="Google Shape;7151;p7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2" name="Google Shape;7152;p7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3" name="Google Shape;7153;p7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4" name="Google Shape;7154;p7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5" name="Google Shape;7155;p7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6" name="Google Shape;7156;p71"/>
          <p:cNvGrpSpPr/>
          <p:nvPr/>
        </p:nvGrpSpPr>
        <p:grpSpPr>
          <a:xfrm>
            <a:off x="2535482" y="4574205"/>
            <a:ext cx="596337" cy="678506"/>
            <a:chOff x="1529350" y="258825"/>
            <a:chExt cx="423475" cy="481825"/>
          </a:xfrm>
        </p:grpSpPr>
        <p:sp>
          <p:nvSpPr>
            <p:cNvPr id="7157" name="Google Shape;7157;p7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58" name="Google Shape;7158;p7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59" name="Google Shape;7159;p71"/>
          <p:cNvGrpSpPr/>
          <p:nvPr/>
        </p:nvGrpSpPr>
        <p:grpSpPr>
          <a:xfrm>
            <a:off x="3321433" y="4734546"/>
            <a:ext cx="681780" cy="357824"/>
            <a:chOff x="2084325" y="363300"/>
            <a:chExt cx="484150" cy="254100"/>
          </a:xfrm>
        </p:grpSpPr>
        <p:sp>
          <p:nvSpPr>
            <p:cNvPr id="7160" name="Google Shape;7160;p7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1" name="Google Shape;7161;p7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62" name="Google Shape;7162;p71"/>
          <p:cNvGrpSpPr/>
          <p:nvPr/>
        </p:nvGrpSpPr>
        <p:grpSpPr>
          <a:xfrm>
            <a:off x="4220022" y="4574205"/>
            <a:ext cx="596337" cy="678506"/>
            <a:chOff x="2707500" y="249400"/>
            <a:chExt cx="423475" cy="481825"/>
          </a:xfrm>
        </p:grpSpPr>
        <p:sp>
          <p:nvSpPr>
            <p:cNvPr id="7163" name="Google Shape;7163;p7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4" name="Google Shape;7164;p7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65" name="Google Shape;7165;p71"/>
          <p:cNvGrpSpPr/>
          <p:nvPr/>
        </p:nvGrpSpPr>
        <p:grpSpPr>
          <a:xfrm>
            <a:off x="5047252" y="4574856"/>
            <a:ext cx="610772" cy="677203"/>
            <a:chOff x="3300325" y="249875"/>
            <a:chExt cx="433725" cy="480900"/>
          </a:xfrm>
        </p:grpSpPr>
        <p:sp>
          <p:nvSpPr>
            <p:cNvPr id="7166" name="Google Shape;7166;p7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7" name="Google Shape;7167;p7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8" name="Google Shape;7168;p7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69" name="Google Shape;7169;p7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0" name="Google Shape;7170;p7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1" name="Google Shape;7171;p7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72" name="Google Shape;7172;p71"/>
          <p:cNvGrpSpPr/>
          <p:nvPr/>
        </p:nvGrpSpPr>
        <p:grpSpPr>
          <a:xfrm>
            <a:off x="5825423" y="4574698"/>
            <a:ext cx="704698" cy="677520"/>
            <a:chOff x="3854700" y="249750"/>
            <a:chExt cx="500425" cy="481125"/>
          </a:xfrm>
        </p:grpSpPr>
        <p:sp>
          <p:nvSpPr>
            <p:cNvPr id="7173" name="Google Shape;7173;p7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4" name="Google Shape;7174;p7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5" name="Google Shape;7175;p7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6" name="Google Shape;7176;p7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7" name="Google Shape;7177;p7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8" name="Google Shape;7178;p7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79" name="Google Shape;7179;p7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0" name="Google Shape;7180;p7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1" name="Google Shape;7181;p71"/>
          <p:cNvGrpSpPr/>
          <p:nvPr/>
        </p:nvGrpSpPr>
        <p:grpSpPr>
          <a:xfrm>
            <a:off x="6661401" y="4574698"/>
            <a:ext cx="704698" cy="677520"/>
            <a:chOff x="4447550" y="249750"/>
            <a:chExt cx="500425" cy="481125"/>
          </a:xfrm>
        </p:grpSpPr>
        <p:sp>
          <p:nvSpPr>
            <p:cNvPr id="7182" name="Google Shape;7182;p7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3" name="Google Shape;7183;p7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4" name="Google Shape;7184;p71"/>
          <p:cNvGrpSpPr/>
          <p:nvPr/>
        </p:nvGrpSpPr>
        <p:grpSpPr>
          <a:xfrm>
            <a:off x="7519804" y="4574205"/>
            <a:ext cx="678506" cy="678506"/>
            <a:chOff x="5049725" y="249400"/>
            <a:chExt cx="481825" cy="481825"/>
          </a:xfrm>
        </p:grpSpPr>
        <p:sp>
          <p:nvSpPr>
            <p:cNvPr id="7185" name="Google Shape;7185;p7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6" name="Google Shape;7186;p7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87" name="Google Shape;7187;p71"/>
          <p:cNvGrpSpPr/>
          <p:nvPr/>
        </p:nvGrpSpPr>
        <p:grpSpPr>
          <a:xfrm>
            <a:off x="8347686" y="4574204"/>
            <a:ext cx="678506" cy="678506"/>
            <a:chOff x="5660400" y="238125"/>
            <a:chExt cx="481825" cy="481825"/>
          </a:xfrm>
        </p:grpSpPr>
        <p:sp>
          <p:nvSpPr>
            <p:cNvPr id="7188" name="Google Shape;7188;p7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89" name="Google Shape;7189;p7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0" name="Google Shape;7190;p71"/>
          <p:cNvGrpSpPr/>
          <p:nvPr/>
        </p:nvGrpSpPr>
        <p:grpSpPr>
          <a:xfrm>
            <a:off x="9181058" y="4574205"/>
            <a:ext cx="678506" cy="678506"/>
            <a:chOff x="6235400" y="249400"/>
            <a:chExt cx="481825" cy="481825"/>
          </a:xfrm>
        </p:grpSpPr>
        <p:sp>
          <p:nvSpPr>
            <p:cNvPr id="7191" name="Google Shape;7191;p7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2" name="Google Shape;7192;p7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3" name="Google Shape;7193;p7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4" name="Google Shape;7194;p7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5" name="Google Shape;7195;p7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196" name="Google Shape;7196;p71"/>
          <p:cNvGrpSpPr/>
          <p:nvPr/>
        </p:nvGrpSpPr>
        <p:grpSpPr>
          <a:xfrm>
            <a:off x="1657750" y="5463619"/>
            <a:ext cx="680407" cy="596232"/>
            <a:chOff x="899850" y="871450"/>
            <a:chExt cx="483175" cy="423400"/>
          </a:xfrm>
        </p:grpSpPr>
        <p:sp>
          <p:nvSpPr>
            <p:cNvPr id="7197" name="Google Shape;7197;p7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8" name="Google Shape;7198;p7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199" name="Google Shape;7199;p7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0" name="Google Shape;7200;p7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01" name="Google Shape;7201;p71"/>
          <p:cNvSpPr/>
          <p:nvPr/>
        </p:nvSpPr>
        <p:spPr>
          <a:xfrm>
            <a:off x="2531348" y="5422429"/>
            <a:ext cx="604399" cy="678506"/>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202" name="Google Shape;7202;p71"/>
          <p:cNvGrpSpPr/>
          <p:nvPr/>
        </p:nvGrpSpPr>
        <p:grpSpPr>
          <a:xfrm>
            <a:off x="3321750" y="5422465"/>
            <a:ext cx="681146" cy="678541"/>
            <a:chOff x="2085450" y="842250"/>
            <a:chExt cx="483700" cy="481850"/>
          </a:xfrm>
        </p:grpSpPr>
        <p:sp>
          <p:nvSpPr>
            <p:cNvPr id="7203" name="Google Shape;7203;p7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4" name="Google Shape;7204;p7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5" name="Google Shape;7205;p7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6" name="Google Shape;7206;p71"/>
          <p:cNvGrpSpPr/>
          <p:nvPr/>
        </p:nvGrpSpPr>
        <p:grpSpPr>
          <a:xfrm>
            <a:off x="4178885" y="5422482"/>
            <a:ext cx="678612" cy="678506"/>
            <a:chOff x="2685825" y="840375"/>
            <a:chExt cx="481900" cy="481825"/>
          </a:xfrm>
        </p:grpSpPr>
        <p:sp>
          <p:nvSpPr>
            <p:cNvPr id="7207" name="Google Shape;7207;p7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08" name="Google Shape;7208;p7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09" name="Google Shape;7209;p71"/>
          <p:cNvGrpSpPr/>
          <p:nvPr/>
        </p:nvGrpSpPr>
        <p:grpSpPr>
          <a:xfrm>
            <a:off x="5002207" y="5421849"/>
            <a:ext cx="700861" cy="679773"/>
            <a:chOff x="3270675" y="841800"/>
            <a:chExt cx="497700" cy="482725"/>
          </a:xfrm>
        </p:grpSpPr>
        <p:sp>
          <p:nvSpPr>
            <p:cNvPr id="7210" name="Google Shape;7210;p7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1" name="Google Shape;7211;p7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2" name="Google Shape;7212;p7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213" name="Google Shape;7213;p71"/>
          <p:cNvSpPr/>
          <p:nvPr/>
        </p:nvSpPr>
        <p:spPr>
          <a:xfrm>
            <a:off x="5838259" y="5443621"/>
            <a:ext cx="678506" cy="636119"/>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214" name="Google Shape;7214;p71"/>
          <p:cNvGrpSpPr/>
          <p:nvPr/>
        </p:nvGrpSpPr>
        <p:grpSpPr>
          <a:xfrm>
            <a:off x="6674498" y="5463567"/>
            <a:ext cx="678506" cy="596337"/>
            <a:chOff x="4467200" y="877100"/>
            <a:chExt cx="481825" cy="423475"/>
          </a:xfrm>
        </p:grpSpPr>
        <p:sp>
          <p:nvSpPr>
            <p:cNvPr id="7215" name="Google Shape;7215;p7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6" name="Google Shape;7216;p7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7" name="Google Shape;7217;p7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18" name="Google Shape;7218;p7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19" name="Google Shape;7219;p71"/>
          <p:cNvGrpSpPr/>
          <p:nvPr/>
        </p:nvGrpSpPr>
        <p:grpSpPr>
          <a:xfrm>
            <a:off x="7504279" y="5422465"/>
            <a:ext cx="709557" cy="678541"/>
            <a:chOff x="5045500" y="842250"/>
            <a:chExt cx="503875" cy="481850"/>
          </a:xfrm>
        </p:grpSpPr>
        <p:sp>
          <p:nvSpPr>
            <p:cNvPr id="7220" name="Google Shape;7220;p7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1" name="Google Shape;7221;p7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22" name="Google Shape;7222;p71"/>
          <p:cNvGrpSpPr/>
          <p:nvPr/>
        </p:nvGrpSpPr>
        <p:grpSpPr>
          <a:xfrm>
            <a:off x="8349974" y="5474902"/>
            <a:ext cx="673929" cy="573665"/>
            <a:chOff x="5645200" y="879425"/>
            <a:chExt cx="478575" cy="407375"/>
          </a:xfrm>
        </p:grpSpPr>
        <p:sp>
          <p:nvSpPr>
            <p:cNvPr id="7223" name="Google Shape;7223;p7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4" name="Google Shape;7224;p7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5" name="Google Shape;7225;p7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6" name="Google Shape;7226;p7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7" name="Google Shape;7227;p7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28" name="Google Shape;7228;p7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29" name="Google Shape;7229;p71"/>
          <p:cNvGrpSpPr/>
          <p:nvPr/>
        </p:nvGrpSpPr>
        <p:grpSpPr>
          <a:xfrm>
            <a:off x="9222125" y="5422482"/>
            <a:ext cx="596373" cy="678506"/>
            <a:chOff x="6264525" y="842250"/>
            <a:chExt cx="423500" cy="481825"/>
          </a:xfrm>
        </p:grpSpPr>
        <p:sp>
          <p:nvSpPr>
            <p:cNvPr id="7230" name="Google Shape;7230;p7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1" name="Google Shape;7231;p7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2" name="Google Shape;7232;p7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3" name="Google Shape;7233;p7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4" name="Google Shape;7234;p7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5" name="Google Shape;7235;p7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6" name="Google Shape;7236;p7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37" name="Google Shape;7237;p71"/>
          <p:cNvGrpSpPr/>
          <p:nvPr/>
        </p:nvGrpSpPr>
        <p:grpSpPr>
          <a:xfrm>
            <a:off x="1658701" y="6251789"/>
            <a:ext cx="678506" cy="678506"/>
            <a:chOff x="900750" y="1436075"/>
            <a:chExt cx="481825" cy="481825"/>
          </a:xfrm>
        </p:grpSpPr>
        <p:sp>
          <p:nvSpPr>
            <p:cNvPr id="7238" name="Google Shape;7238;p7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39" name="Google Shape;7239;p7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0" name="Google Shape;7240;p7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1" name="Google Shape;7241;p7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42" name="Google Shape;7242;p71"/>
          <p:cNvGrpSpPr/>
          <p:nvPr/>
        </p:nvGrpSpPr>
        <p:grpSpPr>
          <a:xfrm>
            <a:off x="2494397" y="6372366"/>
            <a:ext cx="678506" cy="437352"/>
            <a:chOff x="1492675" y="1520750"/>
            <a:chExt cx="481825" cy="310575"/>
          </a:xfrm>
        </p:grpSpPr>
        <p:sp>
          <p:nvSpPr>
            <p:cNvPr id="7243" name="Google Shape;7243;p7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4" name="Google Shape;7244;p7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45" name="Google Shape;7245;p71"/>
          <p:cNvGrpSpPr/>
          <p:nvPr/>
        </p:nvGrpSpPr>
        <p:grpSpPr>
          <a:xfrm>
            <a:off x="3309991" y="6251754"/>
            <a:ext cx="704663" cy="678576"/>
            <a:chOff x="2071000" y="1435025"/>
            <a:chExt cx="500400" cy="481875"/>
          </a:xfrm>
        </p:grpSpPr>
        <p:sp>
          <p:nvSpPr>
            <p:cNvPr id="7246" name="Google Shape;7246;p7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7" name="Google Shape;7247;p7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48" name="Google Shape;7248;p7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49" name="Google Shape;7249;p71"/>
          <p:cNvGrpSpPr/>
          <p:nvPr/>
        </p:nvGrpSpPr>
        <p:grpSpPr>
          <a:xfrm>
            <a:off x="4166317" y="6293419"/>
            <a:ext cx="703748" cy="595246"/>
            <a:chOff x="2678350" y="1464650"/>
            <a:chExt cx="499750" cy="422700"/>
          </a:xfrm>
        </p:grpSpPr>
        <p:sp>
          <p:nvSpPr>
            <p:cNvPr id="7250" name="Google Shape;7250;p7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1" name="Google Shape;7251;p7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2" name="Google Shape;7252;p7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53" name="Google Shape;7253;p71"/>
          <p:cNvGrpSpPr/>
          <p:nvPr/>
        </p:nvGrpSpPr>
        <p:grpSpPr>
          <a:xfrm>
            <a:off x="5013384" y="6251789"/>
            <a:ext cx="678506" cy="678506"/>
            <a:chOff x="3271200" y="1435075"/>
            <a:chExt cx="481825" cy="481825"/>
          </a:xfrm>
        </p:grpSpPr>
        <p:sp>
          <p:nvSpPr>
            <p:cNvPr id="7254" name="Google Shape;7254;p7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5" name="Google Shape;7255;p7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56" name="Google Shape;7256;p71"/>
          <p:cNvGrpSpPr/>
          <p:nvPr/>
        </p:nvGrpSpPr>
        <p:grpSpPr>
          <a:xfrm>
            <a:off x="5834330" y="6251754"/>
            <a:ext cx="686885" cy="678576"/>
            <a:chOff x="3858100" y="1435075"/>
            <a:chExt cx="487775" cy="481875"/>
          </a:xfrm>
        </p:grpSpPr>
        <p:sp>
          <p:nvSpPr>
            <p:cNvPr id="7257" name="Google Shape;7257;p7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8" name="Google Shape;7258;p7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59" name="Google Shape;7259;p7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0" name="Google Shape;7260;p7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1" name="Google Shape;7261;p7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62" name="Google Shape;7262;p71"/>
          <p:cNvGrpSpPr/>
          <p:nvPr/>
        </p:nvGrpSpPr>
        <p:grpSpPr>
          <a:xfrm>
            <a:off x="6674497" y="6251789"/>
            <a:ext cx="678506" cy="678506"/>
            <a:chOff x="4456875" y="1435075"/>
            <a:chExt cx="481825" cy="481825"/>
          </a:xfrm>
        </p:grpSpPr>
        <p:sp>
          <p:nvSpPr>
            <p:cNvPr id="7263" name="Google Shape;7263;p7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4" name="Google Shape;7264;p7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5" name="Google Shape;7265;p7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6" name="Google Shape;7266;p7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7" name="Google Shape;7267;p7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8" name="Google Shape;7268;p7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69" name="Google Shape;7269;p7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0" name="Google Shape;7270;p7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1" name="Google Shape;7271;p7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2" name="Google Shape;7272;p7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3" name="Google Shape;7273;p7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4" name="Google Shape;7274;p7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5" name="Google Shape;7275;p7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6" name="Google Shape;7276;p7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7" name="Google Shape;7277;p7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8" name="Google Shape;7278;p7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79" name="Google Shape;7279;p7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0" name="Google Shape;7280;p7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1" name="Google Shape;7281;p7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82" name="Google Shape;7282;p71"/>
          <p:cNvGrpSpPr/>
          <p:nvPr/>
        </p:nvGrpSpPr>
        <p:grpSpPr>
          <a:xfrm>
            <a:off x="7516477" y="6251771"/>
            <a:ext cx="685160" cy="678541"/>
            <a:chOff x="5049725" y="1435050"/>
            <a:chExt cx="486550" cy="481850"/>
          </a:xfrm>
        </p:grpSpPr>
        <p:sp>
          <p:nvSpPr>
            <p:cNvPr id="7283" name="Google Shape;7283;p7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4" name="Google Shape;7284;p7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5" name="Google Shape;7285;p7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6" name="Google Shape;7286;p7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87" name="Google Shape;7287;p71"/>
          <p:cNvGrpSpPr/>
          <p:nvPr/>
        </p:nvGrpSpPr>
        <p:grpSpPr>
          <a:xfrm>
            <a:off x="8347580" y="6251789"/>
            <a:ext cx="678717" cy="678506"/>
            <a:chOff x="5642475" y="1435075"/>
            <a:chExt cx="481975" cy="481825"/>
          </a:xfrm>
        </p:grpSpPr>
        <p:sp>
          <p:nvSpPr>
            <p:cNvPr id="7288" name="Google Shape;7288;p7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89" name="Google Shape;7289;p7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0" name="Google Shape;7290;p7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91" name="Google Shape;7291;p71"/>
          <p:cNvGrpSpPr/>
          <p:nvPr/>
        </p:nvGrpSpPr>
        <p:grpSpPr>
          <a:xfrm>
            <a:off x="9176552" y="6251771"/>
            <a:ext cx="687518" cy="678541"/>
            <a:chOff x="6232000" y="1435050"/>
            <a:chExt cx="488225" cy="481850"/>
          </a:xfrm>
        </p:grpSpPr>
        <p:sp>
          <p:nvSpPr>
            <p:cNvPr id="7292" name="Google Shape;7292;p7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3" name="Google Shape;7293;p7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4" name="Google Shape;7294;p7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5" name="Google Shape;7295;p7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6" name="Google Shape;7296;p7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297" name="Google Shape;7297;p71"/>
          <p:cNvGrpSpPr/>
          <p:nvPr/>
        </p:nvGrpSpPr>
        <p:grpSpPr>
          <a:xfrm>
            <a:off x="1698024" y="7079089"/>
            <a:ext cx="599858" cy="675584"/>
            <a:chOff x="924450" y="2028975"/>
            <a:chExt cx="425975" cy="479750"/>
          </a:xfrm>
        </p:grpSpPr>
        <p:sp>
          <p:nvSpPr>
            <p:cNvPr id="7298" name="Google Shape;7298;p7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299" name="Google Shape;7299;p7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0" name="Google Shape;7300;p7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01" name="Google Shape;7301;p71"/>
          <p:cNvGrpSpPr/>
          <p:nvPr/>
        </p:nvGrpSpPr>
        <p:grpSpPr>
          <a:xfrm>
            <a:off x="3323017" y="7118695"/>
            <a:ext cx="678612" cy="596373"/>
            <a:chOff x="2085450" y="2057100"/>
            <a:chExt cx="481900" cy="423500"/>
          </a:xfrm>
        </p:grpSpPr>
        <p:sp>
          <p:nvSpPr>
            <p:cNvPr id="7302" name="Google Shape;7302;p7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3" name="Google Shape;7303;p7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4" name="Google Shape;7304;p7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05" name="Google Shape;7305;p71"/>
          <p:cNvGrpSpPr/>
          <p:nvPr/>
        </p:nvGrpSpPr>
        <p:grpSpPr>
          <a:xfrm>
            <a:off x="4178885" y="7165183"/>
            <a:ext cx="678612" cy="503396"/>
            <a:chOff x="2678275" y="2090100"/>
            <a:chExt cx="481900" cy="357475"/>
          </a:xfrm>
        </p:grpSpPr>
        <p:sp>
          <p:nvSpPr>
            <p:cNvPr id="7306" name="Google Shape;7306;p7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7" name="Google Shape;7307;p7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8" name="Google Shape;7308;p7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09" name="Google Shape;7309;p7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0" name="Google Shape;7310;p7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11" name="Google Shape;7311;p71"/>
          <p:cNvGrpSpPr/>
          <p:nvPr/>
        </p:nvGrpSpPr>
        <p:grpSpPr>
          <a:xfrm>
            <a:off x="5133293" y="7189579"/>
            <a:ext cx="438690" cy="454602"/>
            <a:chOff x="3357325" y="2093500"/>
            <a:chExt cx="311525" cy="322825"/>
          </a:xfrm>
        </p:grpSpPr>
        <p:sp>
          <p:nvSpPr>
            <p:cNvPr id="7312" name="Google Shape;7312;p7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3" name="Google Shape;7313;p7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4" name="Google Shape;7314;p7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15" name="Google Shape;7315;p71"/>
          <p:cNvSpPr/>
          <p:nvPr/>
        </p:nvSpPr>
        <p:spPr>
          <a:xfrm>
            <a:off x="5843839" y="7100927"/>
            <a:ext cx="667346" cy="63164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316" name="Google Shape;7316;p71"/>
          <p:cNvGrpSpPr/>
          <p:nvPr/>
        </p:nvGrpSpPr>
        <p:grpSpPr>
          <a:xfrm>
            <a:off x="6721672" y="7077628"/>
            <a:ext cx="584157" cy="678506"/>
            <a:chOff x="4492800" y="2027925"/>
            <a:chExt cx="414825" cy="481825"/>
          </a:xfrm>
        </p:grpSpPr>
        <p:sp>
          <p:nvSpPr>
            <p:cNvPr id="7317" name="Google Shape;7317;p7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18" name="Google Shape;7318;p7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19" name="Google Shape;7319;p71"/>
          <p:cNvGrpSpPr/>
          <p:nvPr/>
        </p:nvGrpSpPr>
        <p:grpSpPr>
          <a:xfrm>
            <a:off x="7519857" y="7077611"/>
            <a:ext cx="678400" cy="678541"/>
            <a:chOff x="5049725" y="2027900"/>
            <a:chExt cx="481750" cy="481850"/>
          </a:xfrm>
        </p:grpSpPr>
        <p:sp>
          <p:nvSpPr>
            <p:cNvPr id="7320" name="Google Shape;7320;p7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1" name="Google Shape;7321;p7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2" name="Google Shape;7322;p7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3" name="Google Shape;7323;p7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4" name="Google Shape;7324;p7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5" name="Google Shape;7325;p7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6" name="Google Shape;7326;p7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27" name="Google Shape;7327;p7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28" name="Google Shape;7328;p71"/>
          <p:cNvGrpSpPr/>
          <p:nvPr/>
        </p:nvGrpSpPr>
        <p:grpSpPr>
          <a:xfrm>
            <a:off x="8467048" y="7077787"/>
            <a:ext cx="439781" cy="678189"/>
            <a:chOff x="5726350" y="2028150"/>
            <a:chExt cx="312300" cy="481600"/>
          </a:xfrm>
        </p:grpSpPr>
        <p:sp>
          <p:nvSpPr>
            <p:cNvPr id="7329" name="Google Shape;7329;p7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0" name="Google Shape;7330;p7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1" name="Google Shape;7331;p7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32" name="Google Shape;7332;p71"/>
          <p:cNvGrpSpPr/>
          <p:nvPr/>
        </p:nvGrpSpPr>
        <p:grpSpPr>
          <a:xfrm>
            <a:off x="9187430" y="7084000"/>
            <a:ext cx="665762" cy="665762"/>
            <a:chOff x="6239925" y="2032450"/>
            <a:chExt cx="472775" cy="472775"/>
          </a:xfrm>
        </p:grpSpPr>
        <p:sp>
          <p:nvSpPr>
            <p:cNvPr id="7333" name="Google Shape;7333;p7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4" name="Google Shape;7334;p7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35" name="Google Shape;7335;p71"/>
          <p:cNvGrpSpPr/>
          <p:nvPr/>
        </p:nvGrpSpPr>
        <p:grpSpPr>
          <a:xfrm>
            <a:off x="10085614" y="4728184"/>
            <a:ext cx="669282" cy="370849"/>
            <a:chOff x="903075" y="2730000"/>
            <a:chExt cx="475275" cy="263350"/>
          </a:xfrm>
        </p:grpSpPr>
        <p:sp>
          <p:nvSpPr>
            <p:cNvPr id="7336" name="Google Shape;7336;p7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7" name="Google Shape;7337;p7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38" name="Google Shape;7338;p7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39" name="Google Shape;7339;p71"/>
          <p:cNvGrpSpPr/>
          <p:nvPr/>
        </p:nvGrpSpPr>
        <p:grpSpPr>
          <a:xfrm>
            <a:off x="2494397" y="7077628"/>
            <a:ext cx="678506" cy="678506"/>
            <a:chOff x="1492675" y="2027925"/>
            <a:chExt cx="481825" cy="481825"/>
          </a:xfrm>
        </p:grpSpPr>
        <p:sp>
          <p:nvSpPr>
            <p:cNvPr id="7340" name="Google Shape;7340;p7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1" name="Google Shape;7341;p7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2" name="Google Shape;7342;p7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3" name="Google Shape;7343;p7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4" name="Google Shape;7344;p7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45" name="Google Shape;7345;p71"/>
          <p:cNvGrpSpPr/>
          <p:nvPr/>
        </p:nvGrpSpPr>
        <p:grpSpPr>
          <a:xfrm>
            <a:off x="10947149" y="4574356"/>
            <a:ext cx="678506" cy="678506"/>
            <a:chOff x="1492675" y="2620775"/>
            <a:chExt cx="481825" cy="481825"/>
          </a:xfrm>
        </p:grpSpPr>
        <p:sp>
          <p:nvSpPr>
            <p:cNvPr id="7346" name="Google Shape;7346;p7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47" name="Google Shape;7347;p7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48" name="Google Shape;7348;p71"/>
          <p:cNvSpPr/>
          <p:nvPr/>
        </p:nvSpPr>
        <p:spPr>
          <a:xfrm>
            <a:off x="11747044" y="4574189"/>
            <a:ext cx="705015" cy="678506"/>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349" name="Google Shape;7349;p71"/>
          <p:cNvGrpSpPr/>
          <p:nvPr/>
        </p:nvGrpSpPr>
        <p:grpSpPr>
          <a:xfrm>
            <a:off x="12594657" y="4606322"/>
            <a:ext cx="667170" cy="614574"/>
            <a:chOff x="2682350" y="2643425"/>
            <a:chExt cx="473775" cy="436425"/>
          </a:xfrm>
        </p:grpSpPr>
        <p:sp>
          <p:nvSpPr>
            <p:cNvPr id="7350" name="Google Shape;7350;p7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1" name="Google Shape;7351;p7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2" name="Google Shape;7352;p7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3" name="Google Shape;7353;p7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4" name="Google Shape;7354;p7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5" name="Google Shape;7355;p7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6" name="Google Shape;7356;p7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57" name="Google Shape;7357;p71"/>
          <p:cNvGrpSpPr/>
          <p:nvPr/>
        </p:nvGrpSpPr>
        <p:grpSpPr>
          <a:xfrm>
            <a:off x="13525635" y="4574356"/>
            <a:ext cx="477063" cy="678506"/>
            <a:chOff x="3342725" y="2620775"/>
            <a:chExt cx="338775" cy="481825"/>
          </a:xfrm>
        </p:grpSpPr>
        <p:sp>
          <p:nvSpPr>
            <p:cNvPr id="7358" name="Google Shape;7358;p7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59" name="Google Shape;7359;p7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0" name="Google Shape;7360;p7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61" name="Google Shape;7361;p71"/>
          <p:cNvGrpSpPr/>
          <p:nvPr/>
        </p:nvGrpSpPr>
        <p:grpSpPr>
          <a:xfrm>
            <a:off x="14313136" y="4574356"/>
            <a:ext cx="556591" cy="678506"/>
            <a:chOff x="3907325" y="2620775"/>
            <a:chExt cx="395250" cy="481825"/>
          </a:xfrm>
        </p:grpSpPr>
        <p:sp>
          <p:nvSpPr>
            <p:cNvPr id="7362" name="Google Shape;7362;p7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3" name="Google Shape;7363;p7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4" name="Google Shape;7364;p7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5" name="Google Shape;7365;p7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66" name="Google Shape;7366;p71"/>
          <p:cNvGrpSpPr/>
          <p:nvPr/>
        </p:nvGrpSpPr>
        <p:grpSpPr>
          <a:xfrm>
            <a:off x="15099510" y="4595567"/>
            <a:ext cx="678506" cy="636084"/>
            <a:chOff x="4456875" y="2635825"/>
            <a:chExt cx="481825" cy="451700"/>
          </a:xfrm>
        </p:grpSpPr>
        <p:sp>
          <p:nvSpPr>
            <p:cNvPr id="7367" name="Google Shape;7367;p7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8" name="Google Shape;7368;p7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69" name="Google Shape;7369;p7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0" name="Google Shape;7370;p7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1" name="Google Shape;7371;p7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2" name="Google Shape;7372;p7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73" name="Google Shape;7373;p71"/>
          <p:cNvGrpSpPr/>
          <p:nvPr/>
        </p:nvGrpSpPr>
        <p:grpSpPr>
          <a:xfrm>
            <a:off x="15949358" y="4595567"/>
            <a:ext cx="678506" cy="636084"/>
            <a:chOff x="5049725" y="2635825"/>
            <a:chExt cx="481825" cy="451700"/>
          </a:xfrm>
        </p:grpSpPr>
        <p:sp>
          <p:nvSpPr>
            <p:cNvPr id="7374" name="Google Shape;7374;p7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5" name="Google Shape;7375;p7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6" name="Google Shape;7376;p7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77" name="Google Shape;7377;p71"/>
          <p:cNvGrpSpPr/>
          <p:nvPr/>
        </p:nvGrpSpPr>
        <p:grpSpPr>
          <a:xfrm>
            <a:off x="4750772" y="7904487"/>
            <a:ext cx="677133" cy="676746"/>
            <a:chOff x="5643000" y="2621375"/>
            <a:chExt cx="480850" cy="480575"/>
          </a:xfrm>
        </p:grpSpPr>
        <p:sp>
          <p:nvSpPr>
            <p:cNvPr id="7378" name="Google Shape;7378;p7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79" name="Google Shape;7379;p7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0" name="Google Shape;7380;p7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1" name="Google Shape;7381;p7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2" name="Google Shape;7382;p7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3" name="Google Shape;7383;p7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4" name="Google Shape;7384;p7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85" name="Google Shape;7385;p71"/>
          <p:cNvGrpSpPr/>
          <p:nvPr/>
        </p:nvGrpSpPr>
        <p:grpSpPr>
          <a:xfrm>
            <a:off x="8385564" y="7903607"/>
            <a:ext cx="678717" cy="678506"/>
            <a:chOff x="6235250" y="2620775"/>
            <a:chExt cx="481975" cy="481825"/>
          </a:xfrm>
        </p:grpSpPr>
        <p:sp>
          <p:nvSpPr>
            <p:cNvPr id="7386" name="Google Shape;7386;p7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7" name="Google Shape;7387;p7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8" name="Google Shape;7388;p7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89" name="Google Shape;7389;p7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0" name="Google Shape;7390;p7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91" name="Google Shape;7391;p71"/>
          <p:cNvSpPr/>
          <p:nvPr/>
        </p:nvSpPr>
        <p:spPr>
          <a:xfrm>
            <a:off x="10075168" y="5441386"/>
            <a:ext cx="690053" cy="64059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392" name="Google Shape;7392;p71"/>
          <p:cNvGrpSpPr/>
          <p:nvPr/>
        </p:nvGrpSpPr>
        <p:grpSpPr>
          <a:xfrm>
            <a:off x="10945304" y="5422634"/>
            <a:ext cx="682202" cy="678506"/>
            <a:chOff x="1535000" y="3223325"/>
            <a:chExt cx="484450" cy="481825"/>
          </a:xfrm>
        </p:grpSpPr>
        <p:sp>
          <p:nvSpPr>
            <p:cNvPr id="7393" name="Google Shape;7393;p7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4" name="Google Shape;7394;p7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5" name="Google Shape;7395;p7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396" name="Google Shape;7396;p71"/>
          <p:cNvGrpSpPr/>
          <p:nvPr/>
        </p:nvGrpSpPr>
        <p:grpSpPr>
          <a:xfrm>
            <a:off x="11760439" y="5493237"/>
            <a:ext cx="678506" cy="537299"/>
            <a:chOff x="2085525" y="3263750"/>
            <a:chExt cx="481825" cy="381550"/>
          </a:xfrm>
        </p:grpSpPr>
        <p:sp>
          <p:nvSpPr>
            <p:cNvPr id="7397" name="Google Shape;7397;p7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398" name="Google Shape;7398;p7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399" name="Google Shape;7399;p71"/>
          <p:cNvSpPr/>
          <p:nvPr/>
        </p:nvSpPr>
        <p:spPr>
          <a:xfrm>
            <a:off x="12588808" y="5557381"/>
            <a:ext cx="678506" cy="408589"/>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400" name="Google Shape;7400;p71"/>
          <p:cNvGrpSpPr/>
          <p:nvPr/>
        </p:nvGrpSpPr>
        <p:grpSpPr>
          <a:xfrm>
            <a:off x="13423963" y="5422615"/>
            <a:ext cx="680407" cy="678541"/>
            <a:chOff x="3270450" y="3213625"/>
            <a:chExt cx="483175" cy="481850"/>
          </a:xfrm>
        </p:grpSpPr>
        <p:sp>
          <p:nvSpPr>
            <p:cNvPr id="7401" name="Google Shape;7401;p7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2" name="Google Shape;7402;p7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03" name="Google Shape;7403;p71"/>
          <p:cNvGrpSpPr/>
          <p:nvPr/>
        </p:nvGrpSpPr>
        <p:grpSpPr>
          <a:xfrm>
            <a:off x="14422501" y="5422633"/>
            <a:ext cx="337862" cy="678506"/>
            <a:chOff x="3984950" y="3213600"/>
            <a:chExt cx="239925" cy="481825"/>
          </a:xfrm>
        </p:grpSpPr>
        <p:sp>
          <p:nvSpPr>
            <p:cNvPr id="7404" name="Google Shape;7404;p7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5" name="Google Shape;7405;p7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406" name="Google Shape;7406;p71"/>
          <p:cNvSpPr/>
          <p:nvPr/>
        </p:nvSpPr>
        <p:spPr>
          <a:xfrm>
            <a:off x="15099156" y="5422429"/>
            <a:ext cx="678612" cy="678506"/>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07" name="Google Shape;7407;p71"/>
          <p:cNvSpPr/>
          <p:nvPr/>
        </p:nvSpPr>
        <p:spPr>
          <a:xfrm>
            <a:off x="15949017" y="5462138"/>
            <a:ext cx="678506" cy="59908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408" name="Google Shape;7408;p71"/>
          <p:cNvGrpSpPr/>
          <p:nvPr/>
        </p:nvGrpSpPr>
        <p:grpSpPr>
          <a:xfrm>
            <a:off x="3748563" y="7962974"/>
            <a:ext cx="710437" cy="559760"/>
            <a:chOff x="5629975" y="3255775"/>
            <a:chExt cx="504500" cy="397500"/>
          </a:xfrm>
        </p:grpSpPr>
        <p:sp>
          <p:nvSpPr>
            <p:cNvPr id="7409" name="Google Shape;7409;p7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0" name="Google Shape;7410;p7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1" name="Google Shape;7411;p7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2" name="Google Shape;7412;p7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3" name="Google Shape;7413;p7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14" name="Google Shape;7414;p71"/>
          <p:cNvGrpSpPr/>
          <p:nvPr/>
        </p:nvGrpSpPr>
        <p:grpSpPr>
          <a:xfrm>
            <a:off x="7511679" y="7963186"/>
            <a:ext cx="680513" cy="559337"/>
            <a:chOff x="6234950" y="3255925"/>
            <a:chExt cx="483250" cy="397200"/>
          </a:xfrm>
        </p:grpSpPr>
        <p:sp>
          <p:nvSpPr>
            <p:cNvPr id="7415" name="Google Shape;7415;p7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6" name="Google Shape;7416;p7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7" name="Google Shape;7417;p7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8" name="Google Shape;7418;p7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19" name="Google Shape;7419;p7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0" name="Google Shape;7420;p7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21" name="Google Shape;7421;p71"/>
          <p:cNvGrpSpPr/>
          <p:nvPr/>
        </p:nvGrpSpPr>
        <p:grpSpPr>
          <a:xfrm>
            <a:off x="10102213" y="6251940"/>
            <a:ext cx="636084" cy="678506"/>
            <a:chOff x="914900" y="3806450"/>
            <a:chExt cx="451700" cy="481825"/>
          </a:xfrm>
        </p:grpSpPr>
        <p:sp>
          <p:nvSpPr>
            <p:cNvPr id="7422" name="Google Shape;7422;p7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3" name="Google Shape;7423;p7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4" name="Google Shape;7424;p7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5" name="Google Shape;7425;p7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6" name="Google Shape;7426;p7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27" name="Google Shape;7427;p71"/>
          <p:cNvGrpSpPr/>
          <p:nvPr/>
        </p:nvGrpSpPr>
        <p:grpSpPr>
          <a:xfrm>
            <a:off x="10940056" y="6251570"/>
            <a:ext cx="692694" cy="679245"/>
            <a:chOff x="1490050" y="3805975"/>
            <a:chExt cx="491900" cy="482350"/>
          </a:xfrm>
        </p:grpSpPr>
        <p:sp>
          <p:nvSpPr>
            <p:cNvPr id="7428" name="Google Shape;7428;p7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29" name="Google Shape;7429;p7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0" name="Google Shape;7430;p7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1" name="Google Shape;7431;p7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2" name="Google Shape;7432;p71"/>
          <p:cNvGrpSpPr/>
          <p:nvPr/>
        </p:nvGrpSpPr>
        <p:grpSpPr>
          <a:xfrm>
            <a:off x="11787793" y="6251940"/>
            <a:ext cx="623797" cy="678506"/>
            <a:chOff x="2104275" y="3806450"/>
            <a:chExt cx="442975" cy="481825"/>
          </a:xfrm>
        </p:grpSpPr>
        <p:sp>
          <p:nvSpPr>
            <p:cNvPr id="7433" name="Google Shape;7433;p7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4" name="Google Shape;7434;p7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5" name="Google Shape;7435;p71"/>
          <p:cNvGrpSpPr/>
          <p:nvPr/>
        </p:nvGrpSpPr>
        <p:grpSpPr>
          <a:xfrm>
            <a:off x="12634826" y="6251940"/>
            <a:ext cx="586832" cy="678506"/>
            <a:chOff x="2710875" y="3806450"/>
            <a:chExt cx="416725" cy="481825"/>
          </a:xfrm>
        </p:grpSpPr>
        <p:sp>
          <p:nvSpPr>
            <p:cNvPr id="7436" name="Google Shape;7436;p7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37" name="Google Shape;7437;p7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38" name="Google Shape;7438;p71"/>
          <p:cNvGrpSpPr/>
          <p:nvPr/>
        </p:nvGrpSpPr>
        <p:grpSpPr>
          <a:xfrm>
            <a:off x="13424914" y="6332823"/>
            <a:ext cx="678506" cy="516739"/>
            <a:chOff x="3271200" y="3863875"/>
            <a:chExt cx="481825" cy="366950"/>
          </a:xfrm>
        </p:grpSpPr>
        <p:sp>
          <p:nvSpPr>
            <p:cNvPr id="7439" name="Google Shape;7439;p7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0" name="Google Shape;7440;p7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41" name="Google Shape;7441;p71"/>
          <p:cNvGrpSpPr/>
          <p:nvPr/>
        </p:nvGrpSpPr>
        <p:grpSpPr>
          <a:xfrm>
            <a:off x="14295903" y="6252398"/>
            <a:ext cx="591057" cy="677591"/>
            <a:chOff x="3895050" y="3806775"/>
            <a:chExt cx="419725" cy="481175"/>
          </a:xfrm>
        </p:grpSpPr>
        <p:sp>
          <p:nvSpPr>
            <p:cNvPr id="7442" name="Google Shape;7442;p7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3" name="Google Shape;7443;p7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44" name="Google Shape;7444;p71"/>
          <p:cNvGrpSpPr/>
          <p:nvPr/>
        </p:nvGrpSpPr>
        <p:grpSpPr>
          <a:xfrm>
            <a:off x="15102467" y="6251957"/>
            <a:ext cx="672592" cy="678471"/>
            <a:chOff x="4464775" y="3806475"/>
            <a:chExt cx="477625" cy="481800"/>
          </a:xfrm>
        </p:grpSpPr>
        <p:sp>
          <p:nvSpPr>
            <p:cNvPr id="7445" name="Google Shape;7445;p7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6" name="Google Shape;7446;p7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7" name="Google Shape;7447;p7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8" name="Google Shape;7448;p7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49" name="Google Shape;7449;p7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0" name="Google Shape;7450;p7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51" name="Google Shape;7451;p71"/>
          <p:cNvGrpSpPr/>
          <p:nvPr/>
        </p:nvGrpSpPr>
        <p:grpSpPr>
          <a:xfrm>
            <a:off x="15949358" y="6251940"/>
            <a:ext cx="678506" cy="678506"/>
            <a:chOff x="5049725" y="3806450"/>
            <a:chExt cx="481825" cy="481825"/>
          </a:xfrm>
        </p:grpSpPr>
        <p:sp>
          <p:nvSpPr>
            <p:cNvPr id="7452" name="Google Shape;7452;p7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3" name="Google Shape;7453;p7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4" name="Google Shape;7454;p7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55" name="Google Shape;7455;p71"/>
          <p:cNvGrpSpPr/>
          <p:nvPr/>
        </p:nvGrpSpPr>
        <p:grpSpPr>
          <a:xfrm>
            <a:off x="2923967" y="7903596"/>
            <a:ext cx="678506" cy="678506"/>
            <a:chOff x="5651375" y="3806450"/>
            <a:chExt cx="481825" cy="481825"/>
          </a:xfrm>
        </p:grpSpPr>
        <p:sp>
          <p:nvSpPr>
            <p:cNvPr id="7456" name="Google Shape;7456;p7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7" name="Google Shape;7457;p7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8" name="Google Shape;7458;p7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59" name="Google Shape;7459;p7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60" name="Google Shape;7460;p71"/>
          <p:cNvGrpSpPr/>
          <p:nvPr/>
        </p:nvGrpSpPr>
        <p:grpSpPr>
          <a:xfrm>
            <a:off x="6721326" y="7907574"/>
            <a:ext cx="597006" cy="670550"/>
            <a:chOff x="6264300" y="3809300"/>
            <a:chExt cx="423950" cy="476175"/>
          </a:xfrm>
        </p:grpSpPr>
        <p:sp>
          <p:nvSpPr>
            <p:cNvPr id="7461" name="Google Shape;7461;p7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2" name="Google Shape;7462;p7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3" name="Google Shape;7463;p7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64" name="Google Shape;7464;p71"/>
          <p:cNvGrpSpPr/>
          <p:nvPr/>
        </p:nvGrpSpPr>
        <p:grpSpPr>
          <a:xfrm>
            <a:off x="10079682" y="7077762"/>
            <a:ext cx="681146" cy="678541"/>
            <a:chOff x="898875" y="4399275"/>
            <a:chExt cx="483700" cy="481850"/>
          </a:xfrm>
        </p:grpSpPr>
        <p:sp>
          <p:nvSpPr>
            <p:cNvPr id="7465" name="Google Shape;7465;p7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6" name="Google Shape;7466;p7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7" name="Google Shape;7467;p7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8" name="Google Shape;7468;p7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69" name="Google Shape;7469;p7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0" name="Google Shape;7470;p7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1" name="Google Shape;7471;p7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2" name="Google Shape;7472;p7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73" name="Google Shape;7473;p71"/>
          <p:cNvGrpSpPr/>
          <p:nvPr/>
        </p:nvGrpSpPr>
        <p:grpSpPr>
          <a:xfrm>
            <a:off x="10947149" y="7108267"/>
            <a:ext cx="678506" cy="617531"/>
            <a:chOff x="1492675" y="4420975"/>
            <a:chExt cx="481825" cy="438525"/>
          </a:xfrm>
        </p:grpSpPr>
        <p:sp>
          <p:nvSpPr>
            <p:cNvPr id="7474" name="Google Shape;7474;p7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5" name="Google Shape;7475;p7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6" name="Google Shape;7476;p7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7" name="Google Shape;7477;p7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78" name="Google Shape;7478;p7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79" name="Google Shape;7479;p71"/>
          <p:cNvGrpSpPr/>
          <p:nvPr/>
        </p:nvGrpSpPr>
        <p:grpSpPr>
          <a:xfrm>
            <a:off x="11757112" y="7079117"/>
            <a:ext cx="685160" cy="675830"/>
            <a:chOff x="2084100" y="4400250"/>
            <a:chExt cx="486550" cy="479925"/>
          </a:xfrm>
        </p:grpSpPr>
        <p:sp>
          <p:nvSpPr>
            <p:cNvPr id="7480" name="Google Shape;7480;p7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1" name="Google Shape;7481;p7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2" name="Google Shape;7482;p7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3" name="Google Shape;7483;p7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4" name="Google Shape;7484;p7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5" name="Google Shape;7485;p7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86" name="Google Shape;7486;p71"/>
          <p:cNvGrpSpPr/>
          <p:nvPr/>
        </p:nvGrpSpPr>
        <p:grpSpPr>
          <a:xfrm>
            <a:off x="12630073" y="7077814"/>
            <a:ext cx="596337" cy="678436"/>
            <a:chOff x="2707950" y="4399325"/>
            <a:chExt cx="423475" cy="481775"/>
          </a:xfrm>
        </p:grpSpPr>
        <p:sp>
          <p:nvSpPr>
            <p:cNvPr id="7487" name="Google Shape;7487;p7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8" name="Google Shape;7488;p7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89" name="Google Shape;7489;p7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0" name="Google Shape;7490;p7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1" name="Google Shape;7491;p7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2" name="Google Shape;7492;p7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3" name="Google Shape;7493;p7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4" name="Google Shape;7494;p7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5" name="Google Shape;7495;p7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6" name="Google Shape;7496;p7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7" name="Google Shape;7497;p7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498" name="Google Shape;7498;p7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499" name="Google Shape;7499;p71"/>
          <p:cNvGrpSpPr/>
          <p:nvPr/>
        </p:nvGrpSpPr>
        <p:grpSpPr>
          <a:xfrm>
            <a:off x="13489111" y="7077762"/>
            <a:ext cx="550113" cy="678541"/>
            <a:chOff x="3330525" y="4399275"/>
            <a:chExt cx="390650" cy="481850"/>
          </a:xfrm>
        </p:grpSpPr>
        <p:sp>
          <p:nvSpPr>
            <p:cNvPr id="7500" name="Google Shape;7500;p7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1" name="Google Shape;7501;p7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2" name="Google Shape;7502;p7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3" name="Google Shape;7503;p7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4" name="Google Shape;7504;p7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5" name="Google Shape;7505;p7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6" name="Google Shape;7506;p7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07" name="Google Shape;7507;p71"/>
          <p:cNvGrpSpPr/>
          <p:nvPr/>
        </p:nvGrpSpPr>
        <p:grpSpPr>
          <a:xfrm>
            <a:off x="14338168" y="7077779"/>
            <a:ext cx="506530" cy="678506"/>
            <a:chOff x="3938800" y="4399275"/>
            <a:chExt cx="359700" cy="481825"/>
          </a:xfrm>
        </p:grpSpPr>
        <p:sp>
          <p:nvSpPr>
            <p:cNvPr id="7508" name="Google Shape;7508;p7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09" name="Google Shape;7509;p7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10" name="Google Shape;7510;p7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11" name="Google Shape;7511;p7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12" name="Google Shape;7512;p7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13" name="Google Shape;7513;p71"/>
          <p:cNvGrpSpPr/>
          <p:nvPr/>
        </p:nvGrpSpPr>
        <p:grpSpPr>
          <a:xfrm>
            <a:off x="15279724" y="7077779"/>
            <a:ext cx="318077" cy="678506"/>
            <a:chOff x="4584850" y="4399275"/>
            <a:chExt cx="225875" cy="481825"/>
          </a:xfrm>
        </p:grpSpPr>
        <p:sp>
          <p:nvSpPr>
            <p:cNvPr id="7514" name="Google Shape;7514;p7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15" name="Google Shape;7515;p7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516" name="Google Shape;7516;p71"/>
          <p:cNvSpPr/>
          <p:nvPr/>
        </p:nvSpPr>
        <p:spPr>
          <a:xfrm>
            <a:off x="15915996" y="7077640"/>
            <a:ext cx="744551" cy="67822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nvGrpSpPr>
          <p:cNvPr id="7517" name="Google Shape;7517;p71"/>
          <p:cNvGrpSpPr/>
          <p:nvPr/>
        </p:nvGrpSpPr>
        <p:grpSpPr>
          <a:xfrm>
            <a:off x="2099360" y="7903590"/>
            <a:ext cx="678506" cy="678506"/>
            <a:chOff x="5642550" y="4399275"/>
            <a:chExt cx="481825" cy="481825"/>
          </a:xfrm>
        </p:grpSpPr>
        <p:sp>
          <p:nvSpPr>
            <p:cNvPr id="7518" name="Google Shape;7518;p7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19" name="Google Shape;7519;p7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20" name="Google Shape;7520;p71"/>
          <p:cNvGrpSpPr/>
          <p:nvPr/>
        </p:nvGrpSpPr>
        <p:grpSpPr>
          <a:xfrm>
            <a:off x="5719631" y="7927406"/>
            <a:ext cx="726631" cy="630874"/>
            <a:chOff x="6218300" y="4416175"/>
            <a:chExt cx="516000" cy="448000"/>
          </a:xfrm>
        </p:grpSpPr>
        <p:sp>
          <p:nvSpPr>
            <p:cNvPr id="7521" name="Google Shape;7521;p7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22" name="Google Shape;7522;p7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23" name="Google Shape;7523;p7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24" name="Google Shape;7524;p71"/>
          <p:cNvGrpSpPr/>
          <p:nvPr/>
        </p:nvGrpSpPr>
        <p:grpSpPr>
          <a:xfrm>
            <a:off x="11837758" y="7903585"/>
            <a:ext cx="678506" cy="678506"/>
            <a:chOff x="899850" y="4992125"/>
            <a:chExt cx="481825" cy="481825"/>
          </a:xfrm>
        </p:grpSpPr>
        <p:sp>
          <p:nvSpPr>
            <p:cNvPr id="7525" name="Google Shape;7525;p7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26" name="Google Shape;7526;p7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27" name="Google Shape;7527;p7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28" name="Google Shape;7528;p71"/>
          <p:cNvGrpSpPr/>
          <p:nvPr/>
        </p:nvGrpSpPr>
        <p:grpSpPr>
          <a:xfrm>
            <a:off x="10923415" y="7903585"/>
            <a:ext cx="678506" cy="678506"/>
            <a:chOff x="1492675" y="4992125"/>
            <a:chExt cx="481825" cy="481825"/>
          </a:xfrm>
        </p:grpSpPr>
        <p:sp>
          <p:nvSpPr>
            <p:cNvPr id="7529" name="Google Shape;7529;p7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30" name="Google Shape;7530;p7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31" name="Google Shape;7531;p71"/>
          <p:cNvGrpSpPr/>
          <p:nvPr/>
        </p:nvGrpSpPr>
        <p:grpSpPr>
          <a:xfrm>
            <a:off x="10008925" y="7903585"/>
            <a:ext cx="678506" cy="678506"/>
            <a:chOff x="2085525" y="4992125"/>
            <a:chExt cx="481825" cy="481825"/>
          </a:xfrm>
        </p:grpSpPr>
        <p:sp>
          <p:nvSpPr>
            <p:cNvPr id="7532" name="Google Shape;7532;p7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33" name="Google Shape;7533;p7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34" name="Google Shape;7534;p71"/>
          <p:cNvGrpSpPr/>
          <p:nvPr/>
        </p:nvGrpSpPr>
        <p:grpSpPr>
          <a:xfrm>
            <a:off x="13666441" y="7903585"/>
            <a:ext cx="678506" cy="678506"/>
            <a:chOff x="2678350" y="4992125"/>
            <a:chExt cx="481825" cy="481825"/>
          </a:xfrm>
        </p:grpSpPr>
        <p:sp>
          <p:nvSpPr>
            <p:cNvPr id="7535" name="Google Shape;7535;p7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36" name="Google Shape;7536;p7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37" name="Google Shape;7537;p7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38" name="Google Shape;7538;p71"/>
          <p:cNvGrpSpPr/>
          <p:nvPr/>
        </p:nvGrpSpPr>
        <p:grpSpPr>
          <a:xfrm>
            <a:off x="9257631" y="7903585"/>
            <a:ext cx="678506" cy="678506"/>
            <a:chOff x="3271200" y="4992125"/>
            <a:chExt cx="481825" cy="481825"/>
          </a:xfrm>
        </p:grpSpPr>
        <p:sp>
          <p:nvSpPr>
            <p:cNvPr id="7539" name="Google Shape;7539;p7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0" name="Google Shape;7540;p7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1" name="Google Shape;7541;p7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42" name="Google Shape;7542;p71"/>
          <p:cNvGrpSpPr/>
          <p:nvPr/>
        </p:nvGrpSpPr>
        <p:grpSpPr>
          <a:xfrm>
            <a:off x="14580525" y="7905644"/>
            <a:ext cx="678823" cy="674387"/>
            <a:chOff x="3863900" y="4993625"/>
            <a:chExt cx="482050" cy="478900"/>
          </a:xfrm>
        </p:grpSpPr>
        <p:sp>
          <p:nvSpPr>
            <p:cNvPr id="7543" name="Google Shape;7543;p7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4" name="Google Shape;7544;p7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5" name="Google Shape;7545;p7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6" name="Google Shape;7546;p7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47" name="Google Shape;7547;p71"/>
          <p:cNvGrpSpPr/>
          <p:nvPr/>
        </p:nvGrpSpPr>
        <p:grpSpPr>
          <a:xfrm>
            <a:off x="15494875" y="7905644"/>
            <a:ext cx="678823" cy="674387"/>
            <a:chOff x="4456725" y="4993625"/>
            <a:chExt cx="482050" cy="478900"/>
          </a:xfrm>
        </p:grpSpPr>
        <p:sp>
          <p:nvSpPr>
            <p:cNvPr id="7548" name="Google Shape;7548;p7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49" name="Google Shape;7549;p7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0" name="Google Shape;7550;p7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1" name="Google Shape;7551;p7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grpSp>
        <p:nvGrpSpPr>
          <p:cNvPr id="7552" name="Google Shape;7552;p71"/>
          <p:cNvGrpSpPr/>
          <p:nvPr/>
        </p:nvGrpSpPr>
        <p:grpSpPr>
          <a:xfrm>
            <a:off x="12752060" y="7905627"/>
            <a:ext cx="678823" cy="674422"/>
            <a:chOff x="5049575" y="4993600"/>
            <a:chExt cx="482050" cy="478925"/>
          </a:xfrm>
        </p:grpSpPr>
        <p:sp>
          <p:nvSpPr>
            <p:cNvPr id="7553" name="Google Shape;7553;p7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4" name="Google Shape;7554;p7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5" name="Google Shape;7555;p7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sp>
          <p:nvSpPr>
            <p:cNvPr id="7556" name="Google Shape;7556;p7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435D74"/>
                </a:solidFill>
              </a:endParaRPr>
            </a:p>
          </p:txBody>
        </p:sp>
      </p:grpSp>
      <p:sp>
        <p:nvSpPr>
          <p:cNvPr id="7557" name="Google Shape;7557;p71"/>
          <p:cNvSpPr txBox="1"/>
          <p:nvPr/>
        </p:nvSpPr>
        <p:spPr>
          <a:xfrm>
            <a:off x="1657750" y="2353414"/>
            <a:ext cx="15051600" cy="15228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rPr>
              <a:t>You can</a:t>
            </a:r>
            <a:r>
              <a:rPr lang="en" sz="2200">
                <a:solidFill>
                  <a:srgbClr val="435D74"/>
                </a:solidFill>
              </a:rPr>
              <a:t> </a:t>
            </a:r>
            <a:r>
              <a:rPr lang="en" sz="2200">
                <a:solidFill>
                  <a:srgbClr val="869FB2"/>
                </a:solidFill>
              </a:rPr>
              <a:t>resize</a:t>
            </a:r>
            <a:r>
              <a:rPr lang="en" sz="2200">
                <a:solidFill>
                  <a:srgbClr val="435D74"/>
                </a:solidFill>
              </a:rPr>
              <a:t> </a:t>
            </a:r>
            <a:r>
              <a:rPr lang="en" sz="2200">
                <a:solidFill>
                  <a:srgbClr val="FFFFFF"/>
                </a:solidFill>
              </a:rPr>
              <a:t>these icons without losing quality.</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You can </a:t>
            </a:r>
            <a:r>
              <a:rPr lang="en" sz="2200">
                <a:solidFill>
                  <a:srgbClr val="869FB2"/>
                </a:solidFill>
              </a:rPr>
              <a:t>change the stroke and fill color</a:t>
            </a:r>
            <a:r>
              <a:rPr lang="en" sz="2200">
                <a:solidFill>
                  <a:srgbClr val="FFFFFF"/>
                </a:solidFill>
              </a:rPr>
              <a:t>; just select the icon and click on the</a:t>
            </a:r>
            <a:r>
              <a:rPr lang="en" sz="2200">
                <a:solidFill>
                  <a:srgbClr val="435D74"/>
                </a:solidFill>
              </a:rPr>
              <a:t> </a:t>
            </a:r>
            <a:r>
              <a:rPr lang="en" sz="2200">
                <a:solidFill>
                  <a:srgbClr val="869FB2"/>
                </a:solidFill>
              </a:rPr>
              <a:t>paint bucket/pen</a:t>
            </a:r>
            <a:r>
              <a:rPr lang="en" sz="2200">
                <a:solidFill>
                  <a:srgbClr val="FFFFFF"/>
                </a:solidFill>
              </a:rPr>
              <a:t>.</a:t>
            </a:r>
            <a:endParaRPr sz="2200">
              <a:solidFill>
                <a:srgbClr val="FFFFFF"/>
              </a:solidFill>
            </a:endParaRPr>
          </a:p>
          <a:p>
            <a:pPr indent="0" lvl="0" marL="0" rtl="0" algn="ctr">
              <a:lnSpc>
                <a:spcPct val="115000"/>
              </a:lnSpc>
              <a:spcBef>
                <a:spcPts val="0"/>
              </a:spcBef>
              <a:spcAft>
                <a:spcPts val="0"/>
              </a:spcAft>
              <a:buNone/>
            </a:pPr>
            <a:r>
              <a:rPr lang="en" sz="2200">
                <a:solidFill>
                  <a:srgbClr val="FFFFFF"/>
                </a:solidFill>
              </a:rPr>
              <a:t>In Google Slides, you can also use </a:t>
            </a:r>
            <a:r>
              <a:rPr lang="en" sz="2200">
                <a:solidFill>
                  <a:srgbClr val="869FB2"/>
                </a:solidFill>
                <a:uFill>
                  <a:noFill/>
                </a:uFill>
                <a:hlinkClick r:id="rId3">
                  <a:extLst>
                    <a:ext uri="{A12FA001-AC4F-418D-AE19-62706E023703}">
                      <ahyp:hlinkClr val="tx"/>
                    </a:ext>
                  </a:extLst>
                </a:hlinkClick>
              </a:rPr>
              <a:t>Flaticon’s extension</a:t>
            </a:r>
            <a:r>
              <a:rPr lang="en" sz="2200">
                <a:solidFill>
                  <a:srgbClr val="FFFFFF"/>
                </a:solidFill>
              </a:rPr>
              <a:t>, allowing you to customize and add even more icons.</a:t>
            </a:r>
            <a:br>
              <a:rPr lang="en" sz="2200">
                <a:solidFill>
                  <a:srgbClr val="435D74"/>
                </a:solidFill>
              </a:rPr>
            </a:br>
            <a:endParaRPr sz="2200">
              <a:solidFill>
                <a:srgbClr val="435D74"/>
              </a:solidFill>
            </a:endParaRPr>
          </a:p>
        </p:txBody>
      </p:sp>
      <p:sp>
        <p:nvSpPr>
          <p:cNvPr id="7558" name="Google Shape;7558;p71"/>
          <p:cNvSpPr txBox="1"/>
          <p:nvPr>
            <p:ph type="title"/>
          </p:nvPr>
        </p:nvSpPr>
        <p:spPr>
          <a:xfrm>
            <a:off x="2096700" y="647700"/>
            <a:ext cx="14094600" cy="9648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62" name="Shape 7562"/>
        <p:cNvGrpSpPr/>
        <p:nvPr/>
      </p:nvGrpSpPr>
      <p:grpSpPr>
        <a:xfrm>
          <a:off x="0" y="0"/>
          <a:ext cx="0" cy="0"/>
          <a:chOff x="0" y="0"/>
          <a:chExt cx="0" cy="0"/>
        </a:xfrm>
      </p:grpSpPr>
      <p:grpSp>
        <p:nvGrpSpPr>
          <p:cNvPr id="7563" name="Google Shape;7563;p72"/>
          <p:cNvGrpSpPr/>
          <p:nvPr/>
        </p:nvGrpSpPr>
        <p:grpSpPr>
          <a:xfrm>
            <a:off x="1752723" y="2616108"/>
            <a:ext cx="644197" cy="741058"/>
            <a:chOff x="-42971725" y="3217825"/>
            <a:chExt cx="275675" cy="317125"/>
          </a:xfrm>
        </p:grpSpPr>
        <p:sp>
          <p:nvSpPr>
            <p:cNvPr id="7564" name="Google Shape;7564;p7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5" name="Google Shape;7565;p7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6" name="Google Shape;7566;p7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67" name="Google Shape;7567;p72"/>
          <p:cNvGrpSpPr/>
          <p:nvPr/>
        </p:nvGrpSpPr>
        <p:grpSpPr>
          <a:xfrm>
            <a:off x="1696552" y="3553420"/>
            <a:ext cx="756539" cy="675102"/>
            <a:chOff x="-42996150" y="3612600"/>
            <a:chExt cx="323750" cy="288900"/>
          </a:xfrm>
        </p:grpSpPr>
        <p:sp>
          <p:nvSpPr>
            <p:cNvPr id="7568" name="Google Shape;7568;p7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9" name="Google Shape;7569;p7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0" name="Google Shape;7570;p7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1" name="Google Shape;7571;p72"/>
          <p:cNvGrpSpPr/>
          <p:nvPr/>
        </p:nvGrpSpPr>
        <p:grpSpPr>
          <a:xfrm>
            <a:off x="1702072" y="4372160"/>
            <a:ext cx="745498" cy="741817"/>
            <a:chOff x="-42994575" y="3950300"/>
            <a:chExt cx="319025" cy="317450"/>
          </a:xfrm>
        </p:grpSpPr>
        <p:sp>
          <p:nvSpPr>
            <p:cNvPr id="7572" name="Google Shape;7572;p7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3" name="Google Shape;7573;p7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4" name="Google Shape;7574;p7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75" name="Google Shape;7575;p72"/>
          <p:cNvGrpSpPr/>
          <p:nvPr/>
        </p:nvGrpSpPr>
        <p:grpSpPr>
          <a:xfrm>
            <a:off x="6008863" y="2665824"/>
            <a:ext cx="743570" cy="741759"/>
            <a:chOff x="-41111350" y="3239100"/>
            <a:chExt cx="318200" cy="317425"/>
          </a:xfrm>
        </p:grpSpPr>
        <p:sp>
          <p:nvSpPr>
            <p:cNvPr id="7576" name="Google Shape;7576;p7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7" name="Google Shape;7577;p7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8" name="Google Shape;7578;p7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9" name="Google Shape;7579;p7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0" name="Google Shape;7580;p72"/>
          <p:cNvGrpSpPr/>
          <p:nvPr/>
        </p:nvGrpSpPr>
        <p:grpSpPr>
          <a:xfrm>
            <a:off x="6001501" y="3536887"/>
            <a:ext cx="758292" cy="741934"/>
            <a:chOff x="-41117650" y="3605525"/>
            <a:chExt cx="324500" cy="317500"/>
          </a:xfrm>
        </p:grpSpPr>
        <p:sp>
          <p:nvSpPr>
            <p:cNvPr id="7581" name="Google Shape;7581;p7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2" name="Google Shape;7582;p7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3" name="Google Shape;7583;p7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84" name="Google Shape;7584;p72"/>
          <p:cNvSpPr/>
          <p:nvPr/>
        </p:nvSpPr>
        <p:spPr>
          <a:xfrm>
            <a:off x="6013762" y="4436059"/>
            <a:ext cx="745439" cy="723356"/>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85" name="Google Shape;7585;p72"/>
          <p:cNvGrpSpPr/>
          <p:nvPr/>
        </p:nvGrpSpPr>
        <p:grpSpPr>
          <a:xfrm>
            <a:off x="3654010" y="5319934"/>
            <a:ext cx="432542" cy="743628"/>
            <a:chOff x="-39205300" y="3220175"/>
            <a:chExt cx="185100" cy="318225"/>
          </a:xfrm>
        </p:grpSpPr>
        <p:sp>
          <p:nvSpPr>
            <p:cNvPr id="7586" name="Google Shape;7586;p7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7" name="Google Shape;7587;p7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88" name="Google Shape;7588;p72"/>
          <p:cNvGrpSpPr/>
          <p:nvPr/>
        </p:nvGrpSpPr>
        <p:grpSpPr>
          <a:xfrm>
            <a:off x="3585066" y="6240076"/>
            <a:ext cx="600032" cy="738546"/>
            <a:chOff x="-39248625" y="3588600"/>
            <a:chExt cx="256775" cy="316050"/>
          </a:xfrm>
        </p:grpSpPr>
        <p:sp>
          <p:nvSpPr>
            <p:cNvPr id="7589" name="Google Shape;7589;p7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0" name="Google Shape;7590;p7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91" name="Google Shape;7591;p72"/>
          <p:cNvSpPr/>
          <p:nvPr/>
        </p:nvSpPr>
        <p:spPr>
          <a:xfrm>
            <a:off x="3527108" y="7151328"/>
            <a:ext cx="727095" cy="74181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2" name="Google Shape;7592;p72"/>
          <p:cNvSpPr/>
          <p:nvPr/>
        </p:nvSpPr>
        <p:spPr>
          <a:xfrm>
            <a:off x="7906202" y="5294204"/>
            <a:ext cx="739948" cy="737202"/>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93" name="Google Shape;7593;p72"/>
          <p:cNvGrpSpPr/>
          <p:nvPr/>
        </p:nvGrpSpPr>
        <p:grpSpPr>
          <a:xfrm>
            <a:off x="2486493" y="2616108"/>
            <a:ext cx="859008" cy="741759"/>
            <a:chOff x="-42651700" y="3217825"/>
            <a:chExt cx="367600" cy="317425"/>
          </a:xfrm>
        </p:grpSpPr>
        <p:sp>
          <p:nvSpPr>
            <p:cNvPr id="7594" name="Google Shape;7594;p7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5" name="Google Shape;7595;p7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6" name="Google Shape;7596;p7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97" name="Google Shape;7597;p7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98" name="Google Shape;7598;p72"/>
          <p:cNvGrpSpPr/>
          <p:nvPr/>
        </p:nvGrpSpPr>
        <p:grpSpPr>
          <a:xfrm>
            <a:off x="2557357" y="3495409"/>
            <a:ext cx="717281" cy="726453"/>
            <a:chOff x="-42617300" y="3587775"/>
            <a:chExt cx="306950" cy="310875"/>
          </a:xfrm>
        </p:grpSpPr>
        <p:sp>
          <p:nvSpPr>
            <p:cNvPr id="7599" name="Google Shape;7599;p7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0" name="Google Shape;7600;p7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01" name="Google Shape;7601;p72"/>
          <p:cNvSpPr/>
          <p:nvPr/>
        </p:nvSpPr>
        <p:spPr>
          <a:xfrm>
            <a:off x="2550261" y="4373495"/>
            <a:ext cx="743570" cy="73994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02" name="Google Shape;7602;p72"/>
          <p:cNvGrpSpPr/>
          <p:nvPr/>
        </p:nvGrpSpPr>
        <p:grpSpPr>
          <a:xfrm>
            <a:off x="6901012" y="2664889"/>
            <a:ext cx="753852" cy="740649"/>
            <a:chOff x="-40748275" y="3238700"/>
            <a:chExt cx="322600" cy="316950"/>
          </a:xfrm>
        </p:grpSpPr>
        <p:sp>
          <p:nvSpPr>
            <p:cNvPr id="7603" name="Google Shape;7603;p7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4" name="Google Shape;7604;p7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5" name="Google Shape;7605;p7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6" name="Google Shape;7606;p7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7" name="Google Shape;7607;p7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8" name="Google Shape;7608;p7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09" name="Google Shape;7609;p72"/>
          <p:cNvGrpSpPr/>
          <p:nvPr/>
        </p:nvGrpSpPr>
        <p:grpSpPr>
          <a:xfrm>
            <a:off x="6906123" y="3600857"/>
            <a:ext cx="743628" cy="677380"/>
            <a:chOff x="-40745125" y="3632900"/>
            <a:chExt cx="318225" cy="289875"/>
          </a:xfrm>
        </p:grpSpPr>
        <p:sp>
          <p:nvSpPr>
            <p:cNvPr id="7610" name="Google Shape;7610;p7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1" name="Google Shape;7611;p7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2" name="Google Shape;7612;p7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3" name="Google Shape;7613;p7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4" name="Google Shape;7614;p7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5" name="Google Shape;7615;p7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6" name="Google Shape;7616;p7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17" name="Google Shape;7617;p72"/>
          <p:cNvGrpSpPr/>
          <p:nvPr/>
        </p:nvGrpSpPr>
        <p:grpSpPr>
          <a:xfrm>
            <a:off x="6914419" y="4423278"/>
            <a:ext cx="727037" cy="740357"/>
            <a:chOff x="-40742750" y="3972175"/>
            <a:chExt cx="311125" cy="316825"/>
          </a:xfrm>
        </p:grpSpPr>
        <p:sp>
          <p:nvSpPr>
            <p:cNvPr id="7618" name="Google Shape;7618;p7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9" name="Google Shape;7619;p7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0" name="Google Shape;7620;p72"/>
          <p:cNvGrpSpPr/>
          <p:nvPr/>
        </p:nvGrpSpPr>
        <p:grpSpPr>
          <a:xfrm>
            <a:off x="4479742" y="5323615"/>
            <a:ext cx="533784" cy="739948"/>
            <a:chOff x="-38860325" y="3221750"/>
            <a:chExt cx="228425" cy="316650"/>
          </a:xfrm>
        </p:grpSpPr>
        <p:sp>
          <p:nvSpPr>
            <p:cNvPr id="7621" name="Google Shape;7621;p7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2" name="Google Shape;7622;p7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3" name="Google Shape;7623;p7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4" name="Google Shape;7624;p7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25" name="Google Shape;7625;p72"/>
          <p:cNvGrpSpPr/>
          <p:nvPr/>
        </p:nvGrpSpPr>
        <p:grpSpPr>
          <a:xfrm>
            <a:off x="4381355" y="6247729"/>
            <a:ext cx="760161" cy="734223"/>
            <a:chOff x="-38905225" y="3591875"/>
            <a:chExt cx="325300" cy="314200"/>
          </a:xfrm>
        </p:grpSpPr>
        <p:sp>
          <p:nvSpPr>
            <p:cNvPr id="7626" name="Google Shape;7626;p7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7" name="Google Shape;7627;p7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8" name="Google Shape;7628;p7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29" name="Google Shape;7629;p72"/>
          <p:cNvSpPr/>
          <p:nvPr/>
        </p:nvSpPr>
        <p:spPr>
          <a:xfrm>
            <a:off x="4396982" y="7267285"/>
            <a:ext cx="739948" cy="625853"/>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30" name="Google Shape;7630;p72"/>
          <p:cNvGrpSpPr/>
          <p:nvPr/>
        </p:nvGrpSpPr>
        <p:grpSpPr>
          <a:xfrm>
            <a:off x="7994855" y="6217888"/>
            <a:ext cx="581630" cy="739480"/>
            <a:chOff x="-37370925" y="3579105"/>
            <a:chExt cx="248900" cy="316450"/>
          </a:xfrm>
        </p:grpSpPr>
        <p:sp>
          <p:nvSpPr>
            <p:cNvPr id="7631" name="Google Shape;7631;p7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2" name="Google Shape;7632;p7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33" name="Google Shape;7633;p72"/>
          <p:cNvSpPr/>
          <p:nvPr/>
        </p:nvSpPr>
        <p:spPr>
          <a:xfrm>
            <a:off x="3394963" y="2617483"/>
            <a:ext cx="728906" cy="738838"/>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4" name="Google Shape;7634;p72"/>
          <p:cNvSpPr/>
          <p:nvPr/>
        </p:nvSpPr>
        <p:spPr>
          <a:xfrm>
            <a:off x="3444646" y="3488088"/>
            <a:ext cx="629534" cy="74362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35" name="Google Shape;7635;p72"/>
          <p:cNvGrpSpPr/>
          <p:nvPr/>
        </p:nvGrpSpPr>
        <p:grpSpPr>
          <a:xfrm>
            <a:off x="3381605" y="4374030"/>
            <a:ext cx="743628" cy="739948"/>
            <a:chOff x="-42259725" y="3951100"/>
            <a:chExt cx="318225" cy="316650"/>
          </a:xfrm>
        </p:grpSpPr>
        <p:sp>
          <p:nvSpPr>
            <p:cNvPr id="7636" name="Google Shape;7636;p7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37" name="Google Shape;7637;p7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8" name="Google Shape;7638;p72"/>
          <p:cNvGrpSpPr/>
          <p:nvPr/>
        </p:nvGrpSpPr>
        <p:grpSpPr>
          <a:xfrm>
            <a:off x="7778328" y="2732072"/>
            <a:ext cx="741759" cy="675510"/>
            <a:chOff x="-40378075" y="3267450"/>
            <a:chExt cx="317425" cy="289075"/>
          </a:xfrm>
        </p:grpSpPr>
        <p:sp>
          <p:nvSpPr>
            <p:cNvPr id="7639" name="Google Shape;7639;p7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0" name="Google Shape;7640;p7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1" name="Google Shape;7641;p7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2" name="Google Shape;7642;p7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43" name="Google Shape;7643;p72"/>
          <p:cNvGrpSpPr/>
          <p:nvPr/>
        </p:nvGrpSpPr>
        <p:grpSpPr>
          <a:xfrm>
            <a:off x="7785660" y="3534609"/>
            <a:ext cx="727095" cy="739948"/>
            <a:chOff x="-40372575" y="3604550"/>
            <a:chExt cx="311150" cy="316650"/>
          </a:xfrm>
        </p:grpSpPr>
        <p:sp>
          <p:nvSpPr>
            <p:cNvPr id="7644" name="Google Shape;7644;p7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5" name="Google Shape;7645;p7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46" name="Google Shape;7646;p7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47" name="Google Shape;7647;p72"/>
          <p:cNvSpPr/>
          <p:nvPr/>
        </p:nvSpPr>
        <p:spPr>
          <a:xfrm>
            <a:off x="7792325" y="4421162"/>
            <a:ext cx="725226" cy="74380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48" name="Google Shape;7648;p72"/>
          <p:cNvGrpSpPr/>
          <p:nvPr/>
        </p:nvGrpSpPr>
        <p:grpSpPr>
          <a:xfrm>
            <a:off x="5233559" y="5319934"/>
            <a:ext cx="798076" cy="744329"/>
            <a:chOff x="-38542250" y="3220175"/>
            <a:chExt cx="341525" cy="318525"/>
          </a:xfrm>
        </p:grpSpPr>
        <p:sp>
          <p:nvSpPr>
            <p:cNvPr id="7649" name="Google Shape;7649;p7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0" name="Google Shape;7650;p7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1" name="Google Shape;7651;p7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2" name="Google Shape;7652;p72"/>
          <p:cNvGrpSpPr/>
          <p:nvPr/>
        </p:nvGrpSpPr>
        <p:grpSpPr>
          <a:xfrm>
            <a:off x="5277423" y="6238674"/>
            <a:ext cx="739948" cy="738137"/>
            <a:chOff x="-38537400" y="3588000"/>
            <a:chExt cx="316650" cy="315875"/>
          </a:xfrm>
        </p:grpSpPr>
        <p:sp>
          <p:nvSpPr>
            <p:cNvPr id="7653" name="Google Shape;7653;p7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4" name="Google Shape;7654;p7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5" name="Google Shape;7655;p7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6" name="Google Shape;7656;p7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57" name="Google Shape;7657;p72"/>
          <p:cNvGrpSpPr/>
          <p:nvPr/>
        </p:nvGrpSpPr>
        <p:grpSpPr>
          <a:xfrm>
            <a:off x="5275583" y="7153732"/>
            <a:ext cx="743628" cy="739948"/>
            <a:chOff x="-38538975" y="3954250"/>
            <a:chExt cx="318225" cy="316650"/>
          </a:xfrm>
        </p:grpSpPr>
        <p:sp>
          <p:nvSpPr>
            <p:cNvPr id="7658" name="Google Shape;7658;p7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9" name="Google Shape;7659;p7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0" name="Google Shape;7660;p72"/>
          <p:cNvGrpSpPr/>
          <p:nvPr/>
        </p:nvGrpSpPr>
        <p:grpSpPr>
          <a:xfrm>
            <a:off x="7910207" y="7143587"/>
            <a:ext cx="750931" cy="743628"/>
            <a:chOff x="-37385100" y="3949908"/>
            <a:chExt cx="321350" cy="318225"/>
          </a:xfrm>
        </p:grpSpPr>
        <p:sp>
          <p:nvSpPr>
            <p:cNvPr id="7661" name="Google Shape;7661;p7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2" name="Google Shape;7662;p7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3" name="Google Shape;7663;p72"/>
          <p:cNvGrpSpPr/>
          <p:nvPr/>
        </p:nvGrpSpPr>
        <p:grpSpPr>
          <a:xfrm>
            <a:off x="4261526" y="2614706"/>
            <a:ext cx="741817" cy="741350"/>
            <a:chOff x="-41895050" y="3217225"/>
            <a:chExt cx="317450" cy="317250"/>
          </a:xfrm>
        </p:grpSpPr>
        <p:sp>
          <p:nvSpPr>
            <p:cNvPr id="7664" name="Google Shape;7664;p7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5" name="Google Shape;7665;p7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6" name="Google Shape;7666;p7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7" name="Google Shape;7667;p7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8" name="Google Shape;7668;p7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69" name="Google Shape;7669;p72"/>
          <p:cNvGrpSpPr/>
          <p:nvPr/>
        </p:nvGrpSpPr>
        <p:grpSpPr>
          <a:xfrm>
            <a:off x="4260620" y="3488574"/>
            <a:ext cx="743628" cy="739948"/>
            <a:chOff x="-41893475" y="3584850"/>
            <a:chExt cx="318225" cy="316650"/>
          </a:xfrm>
        </p:grpSpPr>
        <p:sp>
          <p:nvSpPr>
            <p:cNvPr id="7670" name="Google Shape;7670;p7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1" name="Google Shape;7671;p7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2" name="Google Shape;7672;p7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3" name="Google Shape;7673;p7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74" name="Google Shape;7674;p72"/>
          <p:cNvSpPr/>
          <p:nvPr/>
        </p:nvSpPr>
        <p:spPr>
          <a:xfrm>
            <a:off x="4266566" y="4377175"/>
            <a:ext cx="743628" cy="738604"/>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5" name="Google Shape;7675;p72"/>
          <p:cNvSpPr/>
          <p:nvPr/>
        </p:nvSpPr>
        <p:spPr>
          <a:xfrm>
            <a:off x="1690082" y="5361850"/>
            <a:ext cx="877994" cy="73807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76" name="Google Shape;7676;p72"/>
          <p:cNvGrpSpPr/>
          <p:nvPr/>
        </p:nvGrpSpPr>
        <p:grpSpPr>
          <a:xfrm>
            <a:off x="1800677" y="6279159"/>
            <a:ext cx="675043" cy="741817"/>
            <a:chOff x="-39998250" y="3605325"/>
            <a:chExt cx="288875" cy="317450"/>
          </a:xfrm>
        </p:grpSpPr>
        <p:sp>
          <p:nvSpPr>
            <p:cNvPr id="7677" name="Google Shape;7677;p7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8" name="Google Shape;7678;p7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79" name="Google Shape;7679;p72"/>
          <p:cNvGrpSpPr/>
          <p:nvPr/>
        </p:nvGrpSpPr>
        <p:grpSpPr>
          <a:xfrm>
            <a:off x="1768225" y="7196087"/>
            <a:ext cx="739948" cy="739889"/>
            <a:chOff x="-40011050" y="3972375"/>
            <a:chExt cx="316650" cy="316625"/>
          </a:xfrm>
        </p:grpSpPr>
        <p:sp>
          <p:nvSpPr>
            <p:cNvPr id="7680" name="Google Shape;7680;p7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1" name="Google Shape;7681;p7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2" name="Google Shape;7682;p72"/>
          <p:cNvGrpSpPr/>
          <p:nvPr/>
        </p:nvGrpSpPr>
        <p:grpSpPr>
          <a:xfrm>
            <a:off x="6232087" y="5325484"/>
            <a:ext cx="533842" cy="738078"/>
            <a:chOff x="-38129425" y="3222550"/>
            <a:chExt cx="228450" cy="315850"/>
          </a:xfrm>
        </p:grpSpPr>
        <p:sp>
          <p:nvSpPr>
            <p:cNvPr id="7683" name="Google Shape;7683;p7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4" name="Google Shape;7684;p7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85" name="Google Shape;7685;p72"/>
          <p:cNvGrpSpPr/>
          <p:nvPr/>
        </p:nvGrpSpPr>
        <p:grpSpPr>
          <a:xfrm>
            <a:off x="6142024" y="6238674"/>
            <a:ext cx="743570" cy="739948"/>
            <a:chOff x="-38172725" y="3588000"/>
            <a:chExt cx="318200" cy="316650"/>
          </a:xfrm>
        </p:grpSpPr>
        <p:sp>
          <p:nvSpPr>
            <p:cNvPr id="7686" name="Google Shape;7686;p7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7" name="Google Shape;7687;p7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8" name="Google Shape;7688;p7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9" name="Google Shape;7689;p7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0" name="Google Shape;7690;p7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1" name="Google Shape;7691;p7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2" name="Google Shape;7692;p7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3" name="Google Shape;7693;p7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4" name="Google Shape;7694;p72"/>
          <p:cNvGrpSpPr/>
          <p:nvPr/>
        </p:nvGrpSpPr>
        <p:grpSpPr>
          <a:xfrm>
            <a:off x="6293829" y="7155543"/>
            <a:ext cx="439961" cy="739948"/>
            <a:chOff x="-38109725" y="3955025"/>
            <a:chExt cx="188275" cy="316650"/>
          </a:xfrm>
        </p:grpSpPr>
        <p:sp>
          <p:nvSpPr>
            <p:cNvPr id="7695" name="Google Shape;7695;p7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96" name="Google Shape;7696;p7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697" name="Google Shape;7697;p72"/>
          <p:cNvSpPr/>
          <p:nvPr/>
        </p:nvSpPr>
        <p:spPr>
          <a:xfrm>
            <a:off x="4497034" y="8075066"/>
            <a:ext cx="767580" cy="740532"/>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698" name="Google Shape;7698;p72"/>
          <p:cNvGrpSpPr/>
          <p:nvPr/>
        </p:nvGrpSpPr>
        <p:grpSpPr>
          <a:xfrm>
            <a:off x="5124627" y="2618387"/>
            <a:ext cx="747309" cy="738137"/>
            <a:chOff x="-41530375" y="3218800"/>
            <a:chExt cx="319800" cy="315875"/>
          </a:xfrm>
        </p:grpSpPr>
        <p:sp>
          <p:nvSpPr>
            <p:cNvPr id="7699" name="Google Shape;7699;p7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0" name="Google Shape;7700;p7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1" name="Google Shape;7701;p72"/>
          <p:cNvGrpSpPr/>
          <p:nvPr/>
        </p:nvGrpSpPr>
        <p:grpSpPr>
          <a:xfrm>
            <a:off x="5129213" y="3648703"/>
            <a:ext cx="738137" cy="578007"/>
            <a:chOff x="-41526450" y="3653375"/>
            <a:chExt cx="315875" cy="247350"/>
          </a:xfrm>
        </p:grpSpPr>
        <p:sp>
          <p:nvSpPr>
            <p:cNvPr id="7702" name="Google Shape;7702;p7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3" name="Google Shape;7703;p7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4" name="Google Shape;7704;p72"/>
          <p:cNvGrpSpPr/>
          <p:nvPr/>
        </p:nvGrpSpPr>
        <p:grpSpPr>
          <a:xfrm>
            <a:off x="5131988" y="4374030"/>
            <a:ext cx="732587" cy="739948"/>
            <a:chOff x="-41526450" y="3951100"/>
            <a:chExt cx="313500" cy="316650"/>
          </a:xfrm>
        </p:grpSpPr>
        <p:sp>
          <p:nvSpPr>
            <p:cNvPr id="7705" name="Google Shape;7705;p7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6" name="Google Shape;7706;p7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07" name="Google Shape;7707;p7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08" name="Google Shape;7708;p72"/>
          <p:cNvGrpSpPr/>
          <p:nvPr/>
        </p:nvGrpSpPr>
        <p:grpSpPr>
          <a:xfrm>
            <a:off x="2662497" y="5362289"/>
            <a:ext cx="679191" cy="743628"/>
            <a:chOff x="-39625900" y="3238300"/>
            <a:chExt cx="290650" cy="318225"/>
          </a:xfrm>
        </p:grpSpPr>
        <p:sp>
          <p:nvSpPr>
            <p:cNvPr id="7709" name="Google Shape;7709;p7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0" name="Google Shape;7710;p7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11" name="Google Shape;7711;p72"/>
          <p:cNvSpPr/>
          <p:nvPr/>
        </p:nvSpPr>
        <p:spPr>
          <a:xfrm>
            <a:off x="2706844" y="6280540"/>
            <a:ext cx="631345" cy="73994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12" name="Google Shape;7712;p72"/>
          <p:cNvGrpSpPr/>
          <p:nvPr/>
        </p:nvGrpSpPr>
        <p:grpSpPr>
          <a:xfrm>
            <a:off x="2650599" y="7195211"/>
            <a:ext cx="732587" cy="740882"/>
            <a:chOff x="-39647175" y="3972000"/>
            <a:chExt cx="313500" cy="317050"/>
          </a:xfrm>
        </p:grpSpPr>
        <p:sp>
          <p:nvSpPr>
            <p:cNvPr id="7713" name="Google Shape;7713;p7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4" name="Google Shape;7714;p7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5" name="Google Shape;7715;p7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6" name="Google Shape;7716;p72"/>
          <p:cNvGrpSpPr/>
          <p:nvPr/>
        </p:nvGrpSpPr>
        <p:grpSpPr>
          <a:xfrm>
            <a:off x="6988854" y="5323206"/>
            <a:ext cx="750989" cy="741759"/>
            <a:chOff x="-37808850" y="3221575"/>
            <a:chExt cx="321375" cy="317425"/>
          </a:xfrm>
        </p:grpSpPr>
        <p:sp>
          <p:nvSpPr>
            <p:cNvPr id="7717" name="Google Shape;7717;p7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8" name="Google Shape;7718;p7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19" name="Google Shape;7719;p72"/>
          <p:cNvGrpSpPr/>
          <p:nvPr/>
        </p:nvGrpSpPr>
        <p:grpSpPr>
          <a:xfrm>
            <a:off x="7006402" y="6367267"/>
            <a:ext cx="745498" cy="482316"/>
            <a:chOff x="-37806500" y="3643030"/>
            <a:chExt cx="319025" cy="206400"/>
          </a:xfrm>
        </p:grpSpPr>
        <p:sp>
          <p:nvSpPr>
            <p:cNvPr id="7720" name="Google Shape;7720;p7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1" name="Google Shape;7721;p7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22" name="Google Shape;7722;p72"/>
          <p:cNvGrpSpPr/>
          <p:nvPr/>
        </p:nvGrpSpPr>
        <p:grpSpPr>
          <a:xfrm>
            <a:off x="7011017" y="7151863"/>
            <a:ext cx="736267" cy="743628"/>
            <a:chOff x="-37804925" y="3953450"/>
            <a:chExt cx="315075" cy="318225"/>
          </a:xfrm>
        </p:grpSpPr>
        <p:sp>
          <p:nvSpPr>
            <p:cNvPr id="7723" name="Google Shape;7723;p7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4" name="Google Shape;7724;p7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5" name="Google Shape;7725;p7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26" name="Google Shape;7726;p72"/>
          <p:cNvSpPr/>
          <p:nvPr/>
        </p:nvSpPr>
        <p:spPr>
          <a:xfrm>
            <a:off x="5508904" y="8081350"/>
            <a:ext cx="531973" cy="73807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27" name="Google Shape;7727;p72"/>
          <p:cNvGrpSpPr/>
          <p:nvPr/>
        </p:nvGrpSpPr>
        <p:grpSpPr>
          <a:xfrm>
            <a:off x="9721954" y="2657077"/>
            <a:ext cx="711325" cy="617451"/>
            <a:chOff x="-28462125" y="3199700"/>
            <a:chExt cx="298550" cy="259150"/>
          </a:xfrm>
        </p:grpSpPr>
        <p:sp>
          <p:nvSpPr>
            <p:cNvPr id="7728" name="Google Shape;7728;p7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9" name="Google Shape;7729;p7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0" name="Google Shape;7730;p7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1" name="Google Shape;7731;p72"/>
          <p:cNvGrpSpPr/>
          <p:nvPr/>
        </p:nvGrpSpPr>
        <p:grpSpPr>
          <a:xfrm>
            <a:off x="9723860" y="3526456"/>
            <a:ext cx="707513" cy="705667"/>
            <a:chOff x="-28461325" y="3545475"/>
            <a:chExt cx="296950" cy="296175"/>
          </a:xfrm>
        </p:grpSpPr>
        <p:sp>
          <p:nvSpPr>
            <p:cNvPr id="7732" name="Google Shape;7732;p7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3" name="Google Shape;7733;p7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4" name="Google Shape;7734;p7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5" name="Google Shape;7735;p7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6" name="Google Shape;7736;p7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7" name="Google Shape;7737;p7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38" name="Google Shape;7738;p72"/>
          <p:cNvGrpSpPr/>
          <p:nvPr/>
        </p:nvGrpSpPr>
        <p:grpSpPr>
          <a:xfrm>
            <a:off x="9716325" y="4426543"/>
            <a:ext cx="722583" cy="705607"/>
            <a:chOff x="-28463700" y="3914875"/>
            <a:chExt cx="303275" cy="296150"/>
          </a:xfrm>
        </p:grpSpPr>
        <p:sp>
          <p:nvSpPr>
            <p:cNvPr id="7739" name="Google Shape;7739;p7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0" name="Google Shape;7740;p7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1" name="Google Shape;7741;p72"/>
          <p:cNvGrpSpPr/>
          <p:nvPr/>
        </p:nvGrpSpPr>
        <p:grpSpPr>
          <a:xfrm>
            <a:off x="14185894" y="2738710"/>
            <a:ext cx="703760" cy="454183"/>
            <a:chOff x="-26573400" y="3224125"/>
            <a:chExt cx="295375" cy="190625"/>
          </a:xfrm>
        </p:grpSpPr>
        <p:sp>
          <p:nvSpPr>
            <p:cNvPr id="7742" name="Google Shape;7742;p7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3" name="Google Shape;7743;p7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44" name="Google Shape;7744;p72"/>
          <p:cNvGrpSpPr/>
          <p:nvPr/>
        </p:nvGrpSpPr>
        <p:grpSpPr>
          <a:xfrm>
            <a:off x="14185894" y="3527380"/>
            <a:ext cx="703760" cy="703820"/>
            <a:chOff x="-26573400" y="3546250"/>
            <a:chExt cx="295375" cy="295400"/>
          </a:xfrm>
        </p:grpSpPr>
        <p:sp>
          <p:nvSpPr>
            <p:cNvPr id="7745" name="Google Shape;7745;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6" name="Google Shape;7746;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7" name="Google Shape;7747;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8" name="Google Shape;7748;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9" name="Google Shape;7749;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50" name="Google Shape;7750;p72"/>
          <p:cNvGrpSpPr/>
          <p:nvPr/>
        </p:nvGrpSpPr>
        <p:grpSpPr>
          <a:xfrm>
            <a:off x="14162455" y="4427198"/>
            <a:ext cx="750638" cy="704297"/>
            <a:chOff x="-26583625" y="3917025"/>
            <a:chExt cx="315050" cy="295600"/>
          </a:xfrm>
        </p:grpSpPr>
        <p:sp>
          <p:nvSpPr>
            <p:cNvPr id="7751" name="Google Shape;7751;p7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2" name="Google Shape;7752;p7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3" name="Google Shape;7753;p7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4" name="Google Shape;7754;p7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55" name="Google Shape;7755;p72"/>
          <p:cNvSpPr/>
          <p:nvPr/>
        </p:nvSpPr>
        <p:spPr>
          <a:xfrm>
            <a:off x="11496631" y="5388228"/>
            <a:ext cx="705667" cy="70376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56" name="Google Shape;7756;p72"/>
          <p:cNvGrpSpPr/>
          <p:nvPr/>
        </p:nvGrpSpPr>
        <p:grpSpPr>
          <a:xfrm>
            <a:off x="11559484" y="6345257"/>
            <a:ext cx="578078" cy="705667"/>
            <a:chOff x="-24694925" y="3518700"/>
            <a:chExt cx="242625" cy="296175"/>
          </a:xfrm>
        </p:grpSpPr>
        <p:sp>
          <p:nvSpPr>
            <p:cNvPr id="7757" name="Google Shape;7757;p7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8" name="Google Shape;7758;p7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9" name="Google Shape;7759;p7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0" name="Google Shape;7760;p7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1" name="Google Shape;7761;p72"/>
          <p:cNvGrpSpPr/>
          <p:nvPr/>
        </p:nvGrpSpPr>
        <p:grpSpPr>
          <a:xfrm>
            <a:off x="11558560" y="7245314"/>
            <a:ext cx="579925" cy="705667"/>
            <a:chOff x="-24709100" y="3888875"/>
            <a:chExt cx="243400" cy="296175"/>
          </a:xfrm>
        </p:grpSpPr>
        <p:sp>
          <p:nvSpPr>
            <p:cNvPr id="7762" name="Google Shape;7762;p7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3" name="Google Shape;7763;p7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4" name="Google Shape;7764;p7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5" name="Google Shape;7765;p72"/>
          <p:cNvGrpSpPr/>
          <p:nvPr/>
        </p:nvGrpSpPr>
        <p:grpSpPr>
          <a:xfrm>
            <a:off x="15958561" y="5390641"/>
            <a:ext cx="713112" cy="699114"/>
            <a:chOff x="-22863675" y="3131775"/>
            <a:chExt cx="299300" cy="293425"/>
          </a:xfrm>
        </p:grpSpPr>
        <p:sp>
          <p:nvSpPr>
            <p:cNvPr id="7766" name="Google Shape;7766;p7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7" name="Google Shape;7767;p7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8" name="Google Shape;7768;p7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69" name="Google Shape;7769;p72"/>
          <p:cNvGrpSpPr/>
          <p:nvPr/>
        </p:nvGrpSpPr>
        <p:grpSpPr>
          <a:xfrm>
            <a:off x="10644288" y="2612998"/>
            <a:ext cx="621203" cy="705607"/>
            <a:chOff x="-28069875" y="3175300"/>
            <a:chExt cx="260725" cy="296150"/>
          </a:xfrm>
        </p:grpSpPr>
        <p:sp>
          <p:nvSpPr>
            <p:cNvPr id="7770" name="Google Shape;7770;p7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1" name="Google Shape;7771;p7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2" name="Google Shape;7772;p7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3" name="Google Shape;7773;p7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4" name="Google Shape;7774;p7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5" name="Google Shape;7775;p7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6" name="Google Shape;7776;p7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7" name="Google Shape;7777;p7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8" name="Google Shape;7778;p7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79" name="Google Shape;7779;p72"/>
          <p:cNvSpPr/>
          <p:nvPr/>
        </p:nvSpPr>
        <p:spPr>
          <a:xfrm>
            <a:off x="10603155" y="3528469"/>
            <a:ext cx="705607" cy="701437"/>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80" name="Google Shape;7780;p72"/>
          <p:cNvGrpSpPr/>
          <p:nvPr/>
        </p:nvGrpSpPr>
        <p:grpSpPr>
          <a:xfrm>
            <a:off x="10726845" y="4427466"/>
            <a:ext cx="456089" cy="703760"/>
            <a:chOff x="-28032075" y="3916450"/>
            <a:chExt cx="191425" cy="295375"/>
          </a:xfrm>
        </p:grpSpPr>
        <p:sp>
          <p:nvSpPr>
            <p:cNvPr id="7781" name="Google Shape;7781;p7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2" name="Google Shape;7782;p7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3" name="Google Shape;7783;p7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4" name="Google Shape;7784;p72"/>
          <p:cNvGrpSpPr/>
          <p:nvPr/>
        </p:nvGrpSpPr>
        <p:grpSpPr>
          <a:xfrm>
            <a:off x="15057539" y="2612969"/>
            <a:ext cx="705667" cy="705667"/>
            <a:chOff x="-26201650" y="3176075"/>
            <a:chExt cx="296175" cy="296175"/>
          </a:xfrm>
        </p:grpSpPr>
        <p:sp>
          <p:nvSpPr>
            <p:cNvPr id="7785" name="Google Shape;7785;p7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6" name="Google Shape;7786;p7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87" name="Google Shape;7787;p72"/>
          <p:cNvGrpSpPr/>
          <p:nvPr/>
        </p:nvGrpSpPr>
        <p:grpSpPr>
          <a:xfrm>
            <a:off x="15056586" y="3527409"/>
            <a:ext cx="707573" cy="703760"/>
            <a:chOff x="-26204800" y="3547050"/>
            <a:chExt cx="296975" cy="295375"/>
          </a:xfrm>
        </p:grpSpPr>
        <p:sp>
          <p:nvSpPr>
            <p:cNvPr id="7788" name="Google Shape;7788;p7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9" name="Google Shape;7789;p7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90" name="Google Shape;7790;p72"/>
          <p:cNvSpPr/>
          <p:nvPr/>
        </p:nvSpPr>
        <p:spPr>
          <a:xfrm>
            <a:off x="15122359" y="4426401"/>
            <a:ext cx="578019" cy="705667"/>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91" name="Google Shape;7791;p72"/>
          <p:cNvGrpSpPr/>
          <p:nvPr/>
        </p:nvGrpSpPr>
        <p:grpSpPr>
          <a:xfrm>
            <a:off x="12399095" y="5387365"/>
            <a:ext cx="690656" cy="705667"/>
            <a:chOff x="-24353875" y="3147725"/>
            <a:chExt cx="289875" cy="296175"/>
          </a:xfrm>
        </p:grpSpPr>
        <p:sp>
          <p:nvSpPr>
            <p:cNvPr id="7792" name="Google Shape;7792;p7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3" name="Google Shape;7793;p7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4" name="Google Shape;7794;p72"/>
          <p:cNvGrpSpPr/>
          <p:nvPr/>
        </p:nvGrpSpPr>
        <p:grpSpPr>
          <a:xfrm>
            <a:off x="12415059" y="6346181"/>
            <a:ext cx="658729" cy="703820"/>
            <a:chOff x="-24344425" y="3519475"/>
            <a:chExt cx="276475" cy="295400"/>
          </a:xfrm>
        </p:grpSpPr>
        <p:sp>
          <p:nvSpPr>
            <p:cNvPr id="7795" name="Google Shape;7795;p7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6" name="Google Shape;7796;p7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797" name="Google Shape;7797;p72"/>
          <p:cNvGrpSpPr/>
          <p:nvPr/>
        </p:nvGrpSpPr>
        <p:grpSpPr>
          <a:xfrm>
            <a:off x="12394420" y="7250020"/>
            <a:ext cx="700008" cy="696255"/>
            <a:chOff x="-24353075" y="3891250"/>
            <a:chExt cx="293800" cy="292225"/>
          </a:xfrm>
        </p:grpSpPr>
        <p:sp>
          <p:nvSpPr>
            <p:cNvPr id="7798" name="Google Shape;7798;p7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9" name="Google Shape;7799;p7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0" name="Google Shape;7800;p72"/>
          <p:cNvGrpSpPr/>
          <p:nvPr/>
        </p:nvGrpSpPr>
        <p:grpSpPr>
          <a:xfrm>
            <a:off x="15961361" y="6346627"/>
            <a:ext cx="707513" cy="702927"/>
            <a:chOff x="-22845575" y="3504075"/>
            <a:chExt cx="296950" cy="295025"/>
          </a:xfrm>
        </p:grpSpPr>
        <p:sp>
          <p:nvSpPr>
            <p:cNvPr id="7801" name="Google Shape;7801;p7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2" name="Google Shape;7802;p7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3" name="Google Shape;7803;p72"/>
          <p:cNvGrpSpPr/>
          <p:nvPr/>
        </p:nvGrpSpPr>
        <p:grpSpPr>
          <a:xfrm>
            <a:off x="11547724" y="2613922"/>
            <a:ext cx="598688" cy="703760"/>
            <a:chOff x="-27691025" y="3175300"/>
            <a:chExt cx="251275" cy="295375"/>
          </a:xfrm>
        </p:grpSpPr>
        <p:sp>
          <p:nvSpPr>
            <p:cNvPr id="7804" name="Google Shape;7804;p7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5" name="Google Shape;7805;p7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6" name="Google Shape;7806;p7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7" name="Google Shape;7807;p7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08" name="Google Shape;7808;p72"/>
          <p:cNvGrpSpPr/>
          <p:nvPr/>
        </p:nvGrpSpPr>
        <p:grpSpPr>
          <a:xfrm>
            <a:off x="11492358" y="3651275"/>
            <a:ext cx="709419" cy="456030"/>
            <a:chOff x="-27721750" y="3598250"/>
            <a:chExt cx="297750" cy="191400"/>
          </a:xfrm>
        </p:grpSpPr>
        <p:sp>
          <p:nvSpPr>
            <p:cNvPr id="7809" name="Google Shape;7809;p7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0" name="Google Shape;7810;p7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1" name="Google Shape;7811;p72"/>
          <p:cNvGrpSpPr/>
          <p:nvPr/>
        </p:nvGrpSpPr>
        <p:grpSpPr>
          <a:xfrm>
            <a:off x="11495157" y="4438367"/>
            <a:ext cx="703820" cy="681960"/>
            <a:chOff x="-27719400" y="3925600"/>
            <a:chExt cx="295400" cy="286225"/>
          </a:xfrm>
        </p:grpSpPr>
        <p:sp>
          <p:nvSpPr>
            <p:cNvPr id="7812" name="Google Shape;7812;p7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3" name="Google Shape;7813;p7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4" name="Google Shape;7814;p72"/>
          <p:cNvGrpSpPr/>
          <p:nvPr/>
        </p:nvGrpSpPr>
        <p:grpSpPr>
          <a:xfrm>
            <a:off x="15937701" y="2612045"/>
            <a:ext cx="707513" cy="707513"/>
            <a:chOff x="-25834600" y="3176875"/>
            <a:chExt cx="296950" cy="296950"/>
          </a:xfrm>
        </p:grpSpPr>
        <p:sp>
          <p:nvSpPr>
            <p:cNvPr id="7815" name="Google Shape;7815;p7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6" name="Google Shape;7816;p7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7" name="Google Shape;7817;p7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8" name="Google Shape;7818;p7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19" name="Google Shape;7819;p7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0" name="Google Shape;7820;p72"/>
          <p:cNvGrpSpPr/>
          <p:nvPr/>
        </p:nvGrpSpPr>
        <p:grpSpPr>
          <a:xfrm>
            <a:off x="15937701" y="3548049"/>
            <a:ext cx="707513" cy="662482"/>
            <a:chOff x="-25834600" y="3564375"/>
            <a:chExt cx="296950" cy="278050"/>
          </a:xfrm>
        </p:grpSpPr>
        <p:sp>
          <p:nvSpPr>
            <p:cNvPr id="7821" name="Google Shape;7821;p7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2" name="Google Shape;7822;p7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3" name="Google Shape;7823;p7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4" name="Google Shape;7824;p7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5" name="Google Shape;7825;p7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6" name="Google Shape;7826;p7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7" name="Google Shape;7827;p7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28" name="Google Shape;7828;p7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29" name="Google Shape;7829;p72"/>
          <p:cNvGrpSpPr/>
          <p:nvPr/>
        </p:nvGrpSpPr>
        <p:grpSpPr>
          <a:xfrm>
            <a:off x="15933949" y="4426752"/>
            <a:ext cx="715018" cy="705190"/>
            <a:chOff x="-25834600" y="3915850"/>
            <a:chExt cx="300100" cy="295975"/>
          </a:xfrm>
        </p:grpSpPr>
        <p:sp>
          <p:nvSpPr>
            <p:cNvPr id="7830" name="Google Shape;7830;p7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1" name="Google Shape;7831;p7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2" name="Google Shape;7832;p7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3" name="Google Shape;7833;p72"/>
          <p:cNvGrpSpPr/>
          <p:nvPr/>
        </p:nvGrpSpPr>
        <p:grpSpPr>
          <a:xfrm>
            <a:off x="13404804" y="5389212"/>
            <a:ext cx="457936" cy="701974"/>
            <a:chOff x="-23930925" y="3149300"/>
            <a:chExt cx="192200" cy="294625"/>
          </a:xfrm>
        </p:grpSpPr>
        <p:sp>
          <p:nvSpPr>
            <p:cNvPr id="7834" name="Google Shape;7834;p7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5" name="Google Shape;7835;p7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6" name="Google Shape;7836;p7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7" name="Google Shape;7837;p7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38" name="Google Shape;7838;p72"/>
          <p:cNvGrpSpPr/>
          <p:nvPr/>
        </p:nvGrpSpPr>
        <p:grpSpPr>
          <a:xfrm>
            <a:off x="13318465" y="6346181"/>
            <a:ext cx="630615" cy="703820"/>
            <a:chOff x="-23962425" y="3519475"/>
            <a:chExt cx="264675" cy="295400"/>
          </a:xfrm>
        </p:grpSpPr>
        <p:sp>
          <p:nvSpPr>
            <p:cNvPr id="7839" name="Google Shape;7839;p7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0" name="Google Shape;7840;p7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41" name="Google Shape;7841;p72"/>
          <p:cNvSpPr/>
          <p:nvPr/>
        </p:nvSpPr>
        <p:spPr>
          <a:xfrm>
            <a:off x="13259336" y="7253601"/>
            <a:ext cx="750698" cy="688869"/>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42" name="Google Shape;7842;p72"/>
          <p:cNvGrpSpPr/>
          <p:nvPr/>
        </p:nvGrpSpPr>
        <p:grpSpPr>
          <a:xfrm>
            <a:off x="16075816" y="7246268"/>
            <a:ext cx="478605" cy="703760"/>
            <a:chOff x="-22788075" y="3904625"/>
            <a:chExt cx="200875" cy="295375"/>
          </a:xfrm>
        </p:grpSpPr>
        <p:sp>
          <p:nvSpPr>
            <p:cNvPr id="7843" name="Google Shape;7843;p7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4" name="Google Shape;7844;p7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5" name="Google Shape;7845;p7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6" name="Google Shape;7846;p7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7" name="Google Shape;7847;p72"/>
          <p:cNvGrpSpPr/>
          <p:nvPr/>
        </p:nvGrpSpPr>
        <p:grpSpPr>
          <a:xfrm>
            <a:off x="12386412" y="2612998"/>
            <a:ext cx="709419" cy="705607"/>
            <a:chOff x="-27351575" y="3175300"/>
            <a:chExt cx="297750" cy="296150"/>
          </a:xfrm>
        </p:grpSpPr>
        <p:sp>
          <p:nvSpPr>
            <p:cNvPr id="7848" name="Google Shape;7848;p7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9" name="Google Shape;7849;p7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0" name="Google Shape;7850;p7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1" name="Google Shape;7851;p7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2" name="Google Shape;7852;p72"/>
          <p:cNvGrpSpPr/>
          <p:nvPr/>
        </p:nvGrpSpPr>
        <p:grpSpPr>
          <a:xfrm>
            <a:off x="12471828" y="3526218"/>
            <a:ext cx="538587" cy="706143"/>
            <a:chOff x="-27313750" y="3545275"/>
            <a:chExt cx="226050" cy="296375"/>
          </a:xfrm>
        </p:grpSpPr>
        <p:sp>
          <p:nvSpPr>
            <p:cNvPr id="7853" name="Google Shape;7853;p7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4" name="Google Shape;7854;p7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5" name="Google Shape;7855;p7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6" name="Google Shape;7856;p72"/>
          <p:cNvGrpSpPr/>
          <p:nvPr/>
        </p:nvGrpSpPr>
        <p:grpSpPr>
          <a:xfrm>
            <a:off x="12386412" y="4422761"/>
            <a:ext cx="709419" cy="713172"/>
            <a:chOff x="-27351575" y="3915650"/>
            <a:chExt cx="297750" cy="299325"/>
          </a:xfrm>
        </p:grpSpPr>
        <p:sp>
          <p:nvSpPr>
            <p:cNvPr id="7857" name="Google Shape;7857;p7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8" name="Google Shape;7858;p7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59" name="Google Shape;7859;p72"/>
          <p:cNvGrpSpPr/>
          <p:nvPr/>
        </p:nvGrpSpPr>
        <p:grpSpPr>
          <a:xfrm>
            <a:off x="9761392" y="5387158"/>
            <a:ext cx="638120" cy="706084"/>
            <a:chOff x="-25445525" y="3175900"/>
            <a:chExt cx="267825" cy="296350"/>
          </a:xfrm>
        </p:grpSpPr>
        <p:sp>
          <p:nvSpPr>
            <p:cNvPr id="7860" name="Google Shape;7860;p7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1" name="Google Shape;7861;p7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2" name="Google Shape;7862;p7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3" name="Google Shape;7863;p72"/>
          <p:cNvGrpSpPr/>
          <p:nvPr/>
        </p:nvGrpSpPr>
        <p:grpSpPr>
          <a:xfrm>
            <a:off x="9724819" y="6367804"/>
            <a:ext cx="711266" cy="660576"/>
            <a:chOff x="-25465200" y="3565175"/>
            <a:chExt cx="298525" cy="277250"/>
          </a:xfrm>
        </p:grpSpPr>
        <p:sp>
          <p:nvSpPr>
            <p:cNvPr id="7864" name="Google Shape;7864;p7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5" name="Google Shape;7865;p7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6" name="Google Shape;7866;p72"/>
          <p:cNvGrpSpPr/>
          <p:nvPr/>
        </p:nvGrpSpPr>
        <p:grpSpPr>
          <a:xfrm>
            <a:off x="9723896" y="7246864"/>
            <a:ext cx="713112" cy="702569"/>
            <a:chOff x="-25465200" y="3916150"/>
            <a:chExt cx="299300" cy="294875"/>
          </a:xfrm>
        </p:grpSpPr>
        <p:sp>
          <p:nvSpPr>
            <p:cNvPr id="7867" name="Google Shape;7867;p7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8" name="Google Shape;7868;p7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69" name="Google Shape;7869;p72"/>
          <p:cNvGrpSpPr/>
          <p:nvPr/>
        </p:nvGrpSpPr>
        <p:grpSpPr>
          <a:xfrm>
            <a:off x="14178775" y="5387395"/>
            <a:ext cx="703760" cy="705607"/>
            <a:chOff x="-23615075" y="3148525"/>
            <a:chExt cx="295375" cy="296150"/>
          </a:xfrm>
        </p:grpSpPr>
        <p:sp>
          <p:nvSpPr>
            <p:cNvPr id="7870" name="Google Shape;7870;p7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1" name="Google Shape;7871;p7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2" name="Google Shape;7872;p7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3" name="Google Shape;7873;p7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74" name="Google Shape;7874;p72"/>
          <p:cNvSpPr/>
          <p:nvPr/>
        </p:nvSpPr>
        <p:spPr>
          <a:xfrm>
            <a:off x="14174968" y="6344114"/>
            <a:ext cx="713172" cy="707751"/>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75" name="Google Shape;7875;p72"/>
          <p:cNvGrpSpPr/>
          <p:nvPr/>
        </p:nvGrpSpPr>
        <p:grpSpPr>
          <a:xfrm>
            <a:off x="14177822" y="7265954"/>
            <a:ext cx="705667" cy="664388"/>
            <a:chOff x="-23615075" y="3906200"/>
            <a:chExt cx="296175" cy="278850"/>
          </a:xfrm>
        </p:grpSpPr>
        <p:sp>
          <p:nvSpPr>
            <p:cNvPr id="7876" name="Google Shape;7876;p7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7" name="Google Shape;7877;p7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78" name="Google Shape;7878;p7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79" name="Google Shape;7879;p72"/>
          <p:cNvSpPr/>
          <p:nvPr/>
        </p:nvSpPr>
        <p:spPr>
          <a:xfrm>
            <a:off x="12415487" y="8129889"/>
            <a:ext cx="703760" cy="70191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80" name="Google Shape;7880;p72"/>
          <p:cNvGrpSpPr/>
          <p:nvPr/>
        </p:nvGrpSpPr>
        <p:grpSpPr>
          <a:xfrm>
            <a:off x="13275760" y="2613237"/>
            <a:ext cx="707513" cy="705130"/>
            <a:chOff x="-26980600" y="3175500"/>
            <a:chExt cx="296950" cy="295950"/>
          </a:xfrm>
        </p:grpSpPr>
        <p:sp>
          <p:nvSpPr>
            <p:cNvPr id="7881" name="Google Shape;7881;p7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2" name="Google Shape;7882;p7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3" name="Google Shape;7883;p7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84" name="Google Shape;7884;p72"/>
          <p:cNvSpPr/>
          <p:nvPr/>
        </p:nvSpPr>
        <p:spPr>
          <a:xfrm>
            <a:off x="13320894" y="3527278"/>
            <a:ext cx="619297" cy="70382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85" name="Google Shape;7885;p72"/>
          <p:cNvGrpSpPr/>
          <p:nvPr/>
        </p:nvGrpSpPr>
        <p:grpSpPr>
          <a:xfrm>
            <a:off x="13276713" y="4490308"/>
            <a:ext cx="705607" cy="578078"/>
            <a:chOff x="-26981375" y="3951875"/>
            <a:chExt cx="296150" cy="242625"/>
          </a:xfrm>
        </p:grpSpPr>
        <p:sp>
          <p:nvSpPr>
            <p:cNvPr id="7886" name="Google Shape;7886;p7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7" name="Google Shape;7887;p7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88" name="Google Shape;7888;p7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89" name="Google Shape;7889;p72"/>
          <p:cNvGrpSpPr/>
          <p:nvPr/>
        </p:nvGrpSpPr>
        <p:grpSpPr>
          <a:xfrm>
            <a:off x="10606798" y="5385490"/>
            <a:ext cx="703820" cy="709419"/>
            <a:chOff x="-25094250" y="3176075"/>
            <a:chExt cx="295400" cy="297750"/>
          </a:xfrm>
        </p:grpSpPr>
        <p:sp>
          <p:nvSpPr>
            <p:cNvPr id="7890" name="Google Shape;7890;p7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1" name="Google Shape;7891;p7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2" name="Google Shape;7892;p7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93" name="Google Shape;7893;p72"/>
          <p:cNvGrpSpPr/>
          <p:nvPr/>
        </p:nvGrpSpPr>
        <p:grpSpPr>
          <a:xfrm>
            <a:off x="10606798" y="6346211"/>
            <a:ext cx="703820" cy="703760"/>
            <a:chOff x="-25094250" y="3547050"/>
            <a:chExt cx="295400" cy="295375"/>
          </a:xfrm>
        </p:grpSpPr>
        <p:sp>
          <p:nvSpPr>
            <p:cNvPr id="7894" name="Google Shape;7894;p7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5" name="Google Shape;7895;p7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6" name="Google Shape;7896;p7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7" name="Google Shape;7897;p7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8" name="Google Shape;7898;p7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99" name="Google Shape;7899;p72"/>
          <p:cNvSpPr/>
          <p:nvPr/>
        </p:nvSpPr>
        <p:spPr>
          <a:xfrm>
            <a:off x="10606830" y="7356171"/>
            <a:ext cx="705667" cy="483727"/>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00" name="Google Shape;7900;p72"/>
          <p:cNvGrpSpPr/>
          <p:nvPr/>
        </p:nvGrpSpPr>
        <p:grpSpPr>
          <a:xfrm>
            <a:off x="15070953" y="5387395"/>
            <a:ext cx="705607" cy="705607"/>
            <a:chOff x="-23245675" y="3148525"/>
            <a:chExt cx="296150" cy="296150"/>
          </a:xfrm>
        </p:grpSpPr>
        <p:sp>
          <p:nvSpPr>
            <p:cNvPr id="7901" name="Google Shape;7901;p7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2" name="Google Shape;7902;p7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3" name="Google Shape;7903;p7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04" name="Google Shape;7904;p72"/>
          <p:cNvSpPr/>
          <p:nvPr/>
        </p:nvSpPr>
        <p:spPr>
          <a:xfrm>
            <a:off x="15155316" y="6346080"/>
            <a:ext cx="538646" cy="70382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05" name="Google Shape;7905;p72"/>
          <p:cNvGrpSpPr/>
          <p:nvPr/>
        </p:nvGrpSpPr>
        <p:grpSpPr>
          <a:xfrm>
            <a:off x="15071876" y="7245344"/>
            <a:ext cx="703760" cy="705607"/>
            <a:chOff x="-23244900" y="3888100"/>
            <a:chExt cx="295375" cy="296150"/>
          </a:xfrm>
        </p:grpSpPr>
        <p:sp>
          <p:nvSpPr>
            <p:cNvPr id="7906" name="Google Shape;7906;p7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7" name="Google Shape;7907;p7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8" name="Google Shape;7908;p7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9" name="Google Shape;7909;p7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0" name="Google Shape;7910;p7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1" name="Google Shape;7911;p7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2" name="Google Shape;7912;p7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3" name="Google Shape;7913;p7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4" name="Google Shape;7914;p7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5" name="Google Shape;7915;p7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6" name="Google Shape;7916;p7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17" name="Google Shape;7917;p72"/>
          <p:cNvSpPr/>
          <p:nvPr/>
        </p:nvSpPr>
        <p:spPr>
          <a:xfrm>
            <a:off x="13224403" y="8127076"/>
            <a:ext cx="707573" cy="70751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8" name="Google Shape;7918;p72"/>
          <p:cNvSpPr txBox="1"/>
          <p:nvPr/>
        </p:nvSpPr>
        <p:spPr>
          <a:xfrm>
            <a:off x="169935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Educational Icons</a:t>
            </a:r>
            <a:endParaRPr sz="4800">
              <a:solidFill>
                <a:srgbClr val="FFFFFF"/>
              </a:solidFill>
            </a:endParaRPr>
          </a:p>
        </p:txBody>
      </p:sp>
      <p:sp>
        <p:nvSpPr>
          <p:cNvPr id="7919" name="Google Shape;7919;p72"/>
          <p:cNvSpPr txBox="1"/>
          <p:nvPr/>
        </p:nvSpPr>
        <p:spPr>
          <a:xfrm>
            <a:off x="9716800" y="1444184"/>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Medical Icons</a:t>
            </a:r>
            <a:endParaRPr sz="48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3" name="Shape 7923"/>
        <p:cNvGrpSpPr/>
        <p:nvPr/>
      </p:nvGrpSpPr>
      <p:grpSpPr>
        <a:xfrm>
          <a:off x="0" y="0"/>
          <a:ext cx="0" cy="0"/>
          <a:chOff x="0" y="0"/>
          <a:chExt cx="0" cy="0"/>
        </a:xfrm>
      </p:grpSpPr>
      <p:sp>
        <p:nvSpPr>
          <p:cNvPr id="7924" name="Google Shape;7924;p73"/>
          <p:cNvSpPr/>
          <p:nvPr/>
        </p:nvSpPr>
        <p:spPr>
          <a:xfrm>
            <a:off x="1699757" y="2760899"/>
            <a:ext cx="734521" cy="73272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25" name="Google Shape;7925;p73"/>
          <p:cNvGrpSpPr/>
          <p:nvPr/>
        </p:nvGrpSpPr>
        <p:grpSpPr>
          <a:xfrm>
            <a:off x="1700009" y="3646037"/>
            <a:ext cx="734521" cy="734521"/>
            <a:chOff x="-65145700" y="3727425"/>
            <a:chExt cx="317425" cy="317425"/>
          </a:xfrm>
        </p:grpSpPr>
        <p:sp>
          <p:nvSpPr>
            <p:cNvPr id="7926" name="Google Shape;7926;p7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7" name="Google Shape;7927;p7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28" name="Google Shape;7928;p73"/>
          <p:cNvGrpSpPr/>
          <p:nvPr/>
        </p:nvGrpSpPr>
        <p:grpSpPr>
          <a:xfrm>
            <a:off x="1706401" y="4503865"/>
            <a:ext cx="721737" cy="734521"/>
            <a:chOff x="-65144125" y="4094450"/>
            <a:chExt cx="311900" cy="317425"/>
          </a:xfrm>
        </p:grpSpPr>
        <p:sp>
          <p:nvSpPr>
            <p:cNvPr id="7929" name="Google Shape;7929;p7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0" name="Google Shape;7930;p7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1" name="Google Shape;7931;p7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32" name="Google Shape;7932;p73"/>
          <p:cNvSpPr/>
          <p:nvPr/>
        </p:nvSpPr>
        <p:spPr>
          <a:xfrm>
            <a:off x="6114858" y="2758151"/>
            <a:ext cx="738166" cy="73822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33" name="Google Shape;7933;p73"/>
          <p:cNvGrpSpPr/>
          <p:nvPr/>
        </p:nvGrpSpPr>
        <p:grpSpPr>
          <a:xfrm>
            <a:off x="6113540" y="3645256"/>
            <a:ext cx="741290" cy="736083"/>
            <a:chOff x="-63250675" y="3744075"/>
            <a:chExt cx="320350" cy="318100"/>
          </a:xfrm>
        </p:grpSpPr>
        <p:sp>
          <p:nvSpPr>
            <p:cNvPr id="7934" name="Google Shape;7934;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5" name="Google Shape;7935;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6" name="Google Shape;7936;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7" name="Google Shape;7937;p73"/>
          <p:cNvGrpSpPr/>
          <p:nvPr/>
        </p:nvGrpSpPr>
        <p:grpSpPr>
          <a:xfrm>
            <a:off x="6116924" y="4503866"/>
            <a:ext cx="734521" cy="734521"/>
            <a:chOff x="-63250675" y="4110200"/>
            <a:chExt cx="317425" cy="317425"/>
          </a:xfrm>
        </p:grpSpPr>
        <p:sp>
          <p:nvSpPr>
            <p:cNvPr id="7938" name="Google Shape;7938;p7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9" name="Google Shape;7939;p7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0" name="Google Shape;7940;p7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1" name="Google Shape;7941;p7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2" name="Google Shape;7942;p7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3" name="Google Shape;7943;p7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4" name="Google Shape;7944;p7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5" name="Google Shape;7945;p7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6" name="Google Shape;7946;p7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47" name="Google Shape;7947;p73"/>
          <p:cNvGrpSpPr/>
          <p:nvPr/>
        </p:nvGrpSpPr>
        <p:grpSpPr>
          <a:xfrm>
            <a:off x="3475017" y="5498056"/>
            <a:ext cx="718150" cy="717687"/>
            <a:chOff x="-61351725" y="3372400"/>
            <a:chExt cx="310350" cy="310150"/>
          </a:xfrm>
        </p:grpSpPr>
        <p:sp>
          <p:nvSpPr>
            <p:cNvPr id="7948" name="Google Shape;7948;p7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49" name="Google Shape;7949;p7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0" name="Google Shape;7950;p7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1" name="Google Shape;7951;p73"/>
          <p:cNvGrpSpPr/>
          <p:nvPr/>
        </p:nvGrpSpPr>
        <p:grpSpPr>
          <a:xfrm>
            <a:off x="3467728" y="6424169"/>
            <a:ext cx="732728" cy="667068"/>
            <a:chOff x="-61354875" y="3751050"/>
            <a:chExt cx="316650" cy="288275"/>
          </a:xfrm>
        </p:grpSpPr>
        <p:sp>
          <p:nvSpPr>
            <p:cNvPr id="7952" name="Google Shape;7952;p7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3" name="Google Shape;7953;p7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4" name="Google Shape;7954;p7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5" name="Google Shape;7955;p73"/>
          <p:cNvGrpSpPr/>
          <p:nvPr/>
        </p:nvGrpSpPr>
        <p:grpSpPr>
          <a:xfrm>
            <a:off x="3467728" y="7307447"/>
            <a:ext cx="732728" cy="734579"/>
            <a:chOff x="-61354875" y="4101525"/>
            <a:chExt cx="316650" cy="317450"/>
          </a:xfrm>
        </p:grpSpPr>
        <p:sp>
          <p:nvSpPr>
            <p:cNvPr id="7956" name="Google Shape;7956;p7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7" name="Google Shape;7957;p7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58" name="Google Shape;7958;p73"/>
          <p:cNvGrpSpPr/>
          <p:nvPr/>
        </p:nvGrpSpPr>
        <p:grpSpPr>
          <a:xfrm>
            <a:off x="7900598" y="5491200"/>
            <a:ext cx="736315" cy="731398"/>
            <a:chOff x="-59470075" y="3308975"/>
            <a:chExt cx="318200" cy="316075"/>
          </a:xfrm>
        </p:grpSpPr>
        <p:sp>
          <p:nvSpPr>
            <p:cNvPr id="7959" name="Google Shape;7959;p7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0" name="Google Shape;7960;p7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1" name="Google Shape;7961;p7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2" name="Google Shape;7962;p7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3" name="Google Shape;7963;p7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4" name="Google Shape;7964;p7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5" name="Google Shape;7965;p7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6" name="Google Shape;7966;p7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7" name="Google Shape;7967;p7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68" name="Google Shape;7968;p73"/>
          <p:cNvGrpSpPr/>
          <p:nvPr/>
        </p:nvGrpSpPr>
        <p:grpSpPr>
          <a:xfrm>
            <a:off x="2591458" y="2762610"/>
            <a:ext cx="734521" cy="729373"/>
            <a:chOff x="-64781025" y="3361050"/>
            <a:chExt cx="317425" cy="315200"/>
          </a:xfrm>
        </p:grpSpPr>
        <p:sp>
          <p:nvSpPr>
            <p:cNvPr id="7969" name="Google Shape;7969;p7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0" name="Google Shape;7970;p7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1" name="Google Shape;7971;p7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2" name="Google Shape;7972;p7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73" name="Google Shape;7973;p73"/>
          <p:cNvSpPr/>
          <p:nvPr/>
        </p:nvSpPr>
        <p:spPr>
          <a:xfrm>
            <a:off x="2591209" y="3647822"/>
            <a:ext cx="734521" cy="730877"/>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4" name="Google Shape;7974;p73"/>
          <p:cNvSpPr/>
          <p:nvPr/>
        </p:nvSpPr>
        <p:spPr>
          <a:xfrm>
            <a:off x="2645877" y="4503825"/>
            <a:ext cx="625185" cy="7345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5" name="Google Shape;7975;p73"/>
          <p:cNvSpPr/>
          <p:nvPr/>
        </p:nvSpPr>
        <p:spPr>
          <a:xfrm>
            <a:off x="7016445" y="2841108"/>
            <a:ext cx="732670" cy="572310"/>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76" name="Google Shape;7976;p73"/>
          <p:cNvGrpSpPr/>
          <p:nvPr/>
        </p:nvGrpSpPr>
        <p:grpSpPr>
          <a:xfrm>
            <a:off x="7000258" y="3645487"/>
            <a:ext cx="765529" cy="735621"/>
            <a:chOff x="-62890750" y="3747425"/>
            <a:chExt cx="330825" cy="317900"/>
          </a:xfrm>
        </p:grpSpPr>
        <p:sp>
          <p:nvSpPr>
            <p:cNvPr id="7977" name="Google Shape;7977;p7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8" name="Google Shape;7978;p7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9" name="Google Shape;7979;p7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0" name="Google Shape;7980;p7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1" name="Google Shape;7981;p7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2" name="Google Shape;7982;p7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3" name="Google Shape;7983;p7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4" name="Google Shape;7984;p7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5" name="Google Shape;7985;p7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6" name="Google Shape;7986;p7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7" name="Google Shape;7987;p7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8" name="Google Shape;7988;p7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89" name="Google Shape;7989;p7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0" name="Google Shape;7990;p7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1" name="Google Shape;7991;p73"/>
          <p:cNvGrpSpPr/>
          <p:nvPr/>
        </p:nvGrpSpPr>
        <p:grpSpPr>
          <a:xfrm>
            <a:off x="7015762" y="4504762"/>
            <a:ext cx="734521" cy="732728"/>
            <a:chOff x="-62884425" y="4111775"/>
            <a:chExt cx="317425" cy="316650"/>
          </a:xfrm>
        </p:grpSpPr>
        <p:sp>
          <p:nvSpPr>
            <p:cNvPr id="7992" name="Google Shape;7992;p7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3" name="Google Shape;7993;p7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4" name="Google Shape;7994;p73"/>
          <p:cNvGrpSpPr/>
          <p:nvPr/>
        </p:nvGrpSpPr>
        <p:grpSpPr>
          <a:xfrm>
            <a:off x="4361029" y="5496899"/>
            <a:ext cx="730877" cy="720001"/>
            <a:chOff x="-60991775" y="3376900"/>
            <a:chExt cx="315850" cy="311150"/>
          </a:xfrm>
        </p:grpSpPr>
        <p:sp>
          <p:nvSpPr>
            <p:cNvPr id="7995" name="Google Shape;7995;p7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6" name="Google Shape;7996;p7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97" name="Google Shape;7997;p7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98" name="Google Shape;7998;p73"/>
          <p:cNvGrpSpPr/>
          <p:nvPr/>
        </p:nvGrpSpPr>
        <p:grpSpPr>
          <a:xfrm>
            <a:off x="4360104" y="6398628"/>
            <a:ext cx="732728" cy="718150"/>
            <a:chOff x="-60988625" y="3740800"/>
            <a:chExt cx="316650" cy="310350"/>
          </a:xfrm>
        </p:grpSpPr>
        <p:sp>
          <p:nvSpPr>
            <p:cNvPr id="7999" name="Google Shape;7999;p7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0" name="Google Shape;8000;p7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1" name="Google Shape;8001;p7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2" name="Google Shape;8002;p73"/>
          <p:cNvGrpSpPr/>
          <p:nvPr/>
        </p:nvGrpSpPr>
        <p:grpSpPr>
          <a:xfrm>
            <a:off x="4360104" y="7309530"/>
            <a:ext cx="732728" cy="730414"/>
            <a:chOff x="-60987850" y="4100950"/>
            <a:chExt cx="316650" cy="315650"/>
          </a:xfrm>
        </p:grpSpPr>
        <p:sp>
          <p:nvSpPr>
            <p:cNvPr id="8003" name="Google Shape;8003;p7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4" name="Google Shape;8004;p7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5" name="Google Shape;8005;p7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6" name="Google Shape;8006;p7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7" name="Google Shape;8007;p7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08" name="Google Shape;8008;p73"/>
          <p:cNvGrpSpPr/>
          <p:nvPr/>
        </p:nvGrpSpPr>
        <p:grpSpPr>
          <a:xfrm>
            <a:off x="7899672" y="6400450"/>
            <a:ext cx="738166" cy="714505"/>
            <a:chOff x="-59447250" y="3706150"/>
            <a:chExt cx="319000" cy="308775"/>
          </a:xfrm>
        </p:grpSpPr>
        <p:sp>
          <p:nvSpPr>
            <p:cNvPr id="8009" name="Google Shape;8009;p7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0" name="Google Shape;8010;p7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1" name="Google Shape;8011;p7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2" name="Google Shape;8012;p7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13" name="Google Shape;8013;p73"/>
          <p:cNvGrpSpPr/>
          <p:nvPr/>
        </p:nvGrpSpPr>
        <p:grpSpPr>
          <a:xfrm>
            <a:off x="3477128" y="2763072"/>
            <a:ext cx="736373" cy="728447"/>
            <a:chOff x="-64406125" y="3362225"/>
            <a:chExt cx="318225" cy="314800"/>
          </a:xfrm>
        </p:grpSpPr>
        <p:sp>
          <p:nvSpPr>
            <p:cNvPr id="8014" name="Google Shape;8014;p7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5" name="Google Shape;8015;p7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16" name="Google Shape;8016;p73"/>
          <p:cNvSpPr/>
          <p:nvPr/>
        </p:nvSpPr>
        <p:spPr>
          <a:xfrm>
            <a:off x="3603542" y="3646000"/>
            <a:ext cx="483047" cy="7345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17" name="Google Shape;8017;p73"/>
          <p:cNvGrpSpPr/>
          <p:nvPr/>
        </p:nvGrpSpPr>
        <p:grpSpPr>
          <a:xfrm>
            <a:off x="3478054" y="4504762"/>
            <a:ext cx="734521" cy="732728"/>
            <a:chOff x="-64410850" y="4094450"/>
            <a:chExt cx="317425" cy="316650"/>
          </a:xfrm>
        </p:grpSpPr>
        <p:sp>
          <p:nvSpPr>
            <p:cNvPr id="8018" name="Google Shape;8018;p7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9" name="Google Shape;8019;p7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0" name="Google Shape;8020;p7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21" name="Google Shape;8021;p73"/>
          <p:cNvSpPr/>
          <p:nvPr/>
        </p:nvSpPr>
        <p:spPr>
          <a:xfrm>
            <a:off x="7966494" y="2759800"/>
            <a:ext cx="639763" cy="734926"/>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22" name="Google Shape;8022;p73"/>
          <p:cNvGrpSpPr/>
          <p:nvPr/>
        </p:nvGrpSpPr>
        <p:grpSpPr>
          <a:xfrm>
            <a:off x="7921149" y="3644909"/>
            <a:ext cx="730935" cy="736778"/>
            <a:chOff x="-62516625" y="3743175"/>
            <a:chExt cx="315875" cy="318400"/>
          </a:xfrm>
        </p:grpSpPr>
        <p:sp>
          <p:nvSpPr>
            <p:cNvPr id="8023" name="Google Shape;8023;p7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4" name="Google Shape;8024;p7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5" name="Google Shape;8025;p73"/>
          <p:cNvGrpSpPr/>
          <p:nvPr/>
        </p:nvGrpSpPr>
        <p:grpSpPr>
          <a:xfrm>
            <a:off x="7934831" y="4544852"/>
            <a:ext cx="703572" cy="652548"/>
            <a:chOff x="-62511900" y="4129100"/>
            <a:chExt cx="304050" cy="282000"/>
          </a:xfrm>
        </p:grpSpPr>
        <p:sp>
          <p:nvSpPr>
            <p:cNvPr id="8026" name="Google Shape;8026;p7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7" name="Google Shape;8027;p7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8" name="Google Shape;8028;p7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29" name="Google Shape;8029;p7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0" name="Google Shape;8030;p7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31" name="Google Shape;8031;p73"/>
          <p:cNvGrpSpPr/>
          <p:nvPr/>
        </p:nvGrpSpPr>
        <p:grpSpPr>
          <a:xfrm>
            <a:off x="5291074" y="5489639"/>
            <a:ext cx="621540" cy="734521"/>
            <a:chOff x="-60597975" y="3367475"/>
            <a:chExt cx="268600" cy="317425"/>
          </a:xfrm>
        </p:grpSpPr>
        <p:sp>
          <p:nvSpPr>
            <p:cNvPr id="8032" name="Google Shape;8032;p7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3" name="Google Shape;8033;p7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4" name="Google Shape;8034;p7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5" name="Google Shape;8035;p7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36" name="Google Shape;8036;p7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37" name="Google Shape;8037;p73"/>
          <p:cNvSpPr/>
          <p:nvPr/>
        </p:nvSpPr>
        <p:spPr>
          <a:xfrm>
            <a:off x="5232528" y="6392661"/>
            <a:ext cx="738166" cy="730009"/>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38" name="Google Shape;8038;p73"/>
          <p:cNvGrpSpPr/>
          <p:nvPr/>
        </p:nvGrpSpPr>
        <p:grpSpPr>
          <a:xfrm>
            <a:off x="5235480" y="7412272"/>
            <a:ext cx="732728" cy="524931"/>
            <a:chOff x="-60621600" y="4145650"/>
            <a:chExt cx="316650" cy="226850"/>
          </a:xfrm>
        </p:grpSpPr>
        <p:sp>
          <p:nvSpPr>
            <p:cNvPr id="8039" name="Google Shape;8039;p7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0" name="Google Shape;8040;p7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1" name="Google Shape;8041;p7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2" name="Google Shape;8042;p73"/>
          <p:cNvGrpSpPr/>
          <p:nvPr/>
        </p:nvGrpSpPr>
        <p:grpSpPr>
          <a:xfrm>
            <a:off x="7908784" y="7309270"/>
            <a:ext cx="719943" cy="730935"/>
            <a:chOff x="-59400775" y="4084200"/>
            <a:chExt cx="311125" cy="315875"/>
          </a:xfrm>
        </p:grpSpPr>
        <p:sp>
          <p:nvSpPr>
            <p:cNvPr id="8043" name="Google Shape;8043;p7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4" name="Google Shape;8044;p7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5" name="Google Shape;8045;p7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6" name="Google Shape;8046;p7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7" name="Google Shape;8047;p7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8" name="Google Shape;8048;p7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49" name="Google Shape;8049;p73"/>
          <p:cNvGrpSpPr/>
          <p:nvPr/>
        </p:nvGrpSpPr>
        <p:grpSpPr>
          <a:xfrm>
            <a:off x="4356972" y="2760932"/>
            <a:ext cx="730877" cy="732728"/>
            <a:chOff x="-64044600" y="3360375"/>
            <a:chExt cx="315850" cy="316650"/>
          </a:xfrm>
        </p:grpSpPr>
        <p:sp>
          <p:nvSpPr>
            <p:cNvPr id="8050" name="Google Shape;8050;p7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1" name="Google Shape;8051;p7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2" name="Google Shape;8052;p7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3" name="Google Shape;8053;p73"/>
          <p:cNvGrpSpPr/>
          <p:nvPr/>
        </p:nvGrpSpPr>
        <p:grpSpPr>
          <a:xfrm>
            <a:off x="4409818" y="3646037"/>
            <a:ext cx="625185" cy="734521"/>
            <a:chOff x="-64022550" y="3727425"/>
            <a:chExt cx="270175" cy="317425"/>
          </a:xfrm>
        </p:grpSpPr>
        <p:sp>
          <p:nvSpPr>
            <p:cNvPr id="8054" name="Google Shape;8054;p7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5" name="Google Shape;8055;p7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6" name="Google Shape;8056;p7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57" name="Google Shape;8057;p73"/>
          <p:cNvGrpSpPr/>
          <p:nvPr/>
        </p:nvGrpSpPr>
        <p:grpSpPr>
          <a:xfrm>
            <a:off x="4458093" y="4503837"/>
            <a:ext cx="528633" cy="734579"/>
            <a:chOff x="-64001300" y="4093650"/>
            <a:chExt cx="228450" cy="317450"/>
          </a:xfrm>
        </p:grpSpPr>
        <p:sp>
          <p:nvSpPr>
            <p:cNvPr id="8058" name="Google Shape;8058;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9" name="Google Shape;8059;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0" name="Google Shape;8060;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1" name="Google Shape;8061;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2" name="Google Shape;8062;p73"/>
          <p:cNvGrpSpPr/>
          <p:nvPr/>
        </p:nvGrpSpPr>
        <p:grpSpPr>
          <a:xfrm>
            <a:off x="1696102" y="5490420"/>
            <a:ext cx="719943" cy="732960"/>
            <a:chOff x="-62148800" y="3377700"/>
            <a:chExt cx="311125" cy="316750"/>
          </a:xfrm>
        </p:grpSpPr>
        <p:sp>
          <p:nvSpPr>
            <p:cNvPr id="8063" name="Google Shape;8063;p7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4" name="Google Shape;8064;p7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5" name="Google Shape;8065;p73"/>
          <p:cNvGrpSpPr/>
          <p:nvPr/>
        </p:nvGrpSpPr>
        <p:grpSpPr>
          <a:xfrm>
            <a:off x="1687916" y="6390413"/>
            <a:ext cx="736315" cy="734579"/>
            <a:chOff x="-62154300" y="3743950"/>
            <a:chExt cx="318200" cy="317450"/>
          </a:xfrm>
        </p:grpSpPr>
        <p:sp>
          <p:nvSpPr>
            <p:cNvPr id="8066" name="Google Shape;8066;p7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67" name="Google Shape;8067;p7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8" name="Google Shape;8068;p73"/>
          <p:cNvGrpSpPr/>
          <p:nvPr/>
        </p:nvGrpSpPr>
        <p:grpSpPr>
          <a:xfrm>
            <a:off x="1687887" y="7308373"/>
            <a:ext cx="736373" cy="732728"/>
            <a:chOff x="-62151950" y="4111775"/>
            <a:chExt cx="318225" cy="316650"/>
          </a:xfrm>
        </p:grpSpPr>
        <p:sp>
          <p:nvSpPr>
            <p:cNvPr id="8069" name="Google Shape;8069;p7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0" name="Google Shape;8070;p7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1" name="Google Shape;8071;p7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2" name="Google Shape;8072;p7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3" name="Google Shape;8073;p73"/>
          <p:cNvGrpSpPr/>
          <p:nvPr/>
        </p:nvGrpSpPr>
        <p:grpSpPr>
          <a:xfrm>
            <a:off x="6125137" y="5489465"/>
            <a:ext cx="736315" cy="734869"/>
            <a:chOff x="-60254550" y="3367325"/>
            <a:chExt cx="318200" cy="317575"/>
          </a:xfrm>
        </p:grpSpPr>
        <p:sp>
          <p:nvSpPr>
            <p:cNvPr id="8074" name="Google Shape;8074;p7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5" name="Google Shape;8075;p7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6" name="Google Shape;8076;p7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77" name="Google Shape;8077;p7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78" name="Google Shape;8078;p73"/>
          <p:cNvGrpSpPr/>
          <p:nvPr/>
        </p:nvGrpSpPr>
        <p:grpSpPr>
          <a:xfrm>
            <a:off x="6126930" y="6391454"/>
            <a:ext cx="732728" cy="732497"/>
            <a:chOff x="-60255350" y="3733825"/>
            <a:chExt cx="316650" cy="316550"/>
          </a:xfrm>
        </p:grpSpPr>
        <p:sp>
          <p:nvSpPr>
            <p:cNvPr id="8079" name="Google Shape;8079;p7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0" name="Google Shape;8080;p7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1" name="Google Shape;8081;p7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2" name="Google Shape;8082;p7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3" name="Google Shape;8083;p7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4" name="Google Shape;8084;p7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5" name="Google Shape;8085;p7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86" name="Google Shape;8086;p73"/>
          <p:cNvGrpSpPr/>
          <p:nvPr/>
        </p:nvGrpSpPr>
        <p:grpSpPr>
          <a:xfrm>
            <a:off x="6182524" y="7309270"/>
            <a:ext cx="621540" cy="730935"/>
            <a:chOff x="-60232500" y="4101525"/>
            <a:chExt cx="268600" cy="315875"/>
          </a:xfrm>
        </p:grpSpPr>
        <p:sp>
          <p:nvSpPr>
            <p:cNvPr id="8087" name="Google Shape;8087;p7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8" name="Google Shape;8088;p7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89" name="Google Shape;8089;p73"/>
          <p:cNvSpPr/>
          <p:nvPr/>
        </p:nvSpPr>
        <p:spPr>
          <a:xfrm>
            <a:off x="4358073" y="8247138"/>
            <a:ext cx="732670" cy="73457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90" name="Google Shape;8090;p73"/>
          <p:cNvGrpSpPr/>
          <p:nvPr/>
        </p:nvGrpSpPr>
        <p:grpSpPr>
          <a:xfrm>
            <a:off x="5248525" y="2760932"/>
            <a:ext cx="736373" cy="732728"/>
            <a:chOff x="-63679950" y="3360375"/>
            <a:chExt cx="318225" cy="316650"/>
          </a:xfrm>
        </p:grpSpPr>
        <p:sp>
          <p:nvSpPr>
            <p:cNvPr id="8091" name="Google Shape;8091;p7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2" name="Google Shape;8092;p7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3" name="Google Shape;8093;p7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4" name="Google Shape;8094;p7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95" name="Google Shape;8095;p73"/>
          <p:cNvSpPr/>
          <p:nvPr/>
        </p:nvSpPr>
        <p:spPr>
          <a:xfrm>
            <a:off x="5246457" y="3645537"/>
            <a:ext cx="740017" cy="73544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96" name="Google Shape;8096;p73"/>
          <p:cNvGrpSpPr/>
          <p:nvPr/>
        </p:nvGrpSpPr>
        <p:grpSpPr>
          <a:xfrm>
            <a:off x="5245777" y="4503605"/>
            <a:ext cx="741868" cy="735042"/>
            <a:chOff x="-63679950" y="4093450"/>
            <a:chExt cx="320600" cy="317650"/>
          </a:xfrm>
        </p:grpSpPr>
        <p:sp>
          <p:nvSpPr>
            <p:cNvPr id="8097" name="Google Shape;8097;p7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8" name="Google Shape;8098;p7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9" name="Google Shape;8099;p7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0" name="Google Shape;8100;p73"/>
          <p:cNvGrpSpPr/>
          <p:nvPr/>
        </p:nvGrpSpPr>
        <p:grpSpPr>
          <a:xfrm>
            <a:off x="2566012" y="5489610"/>
            <a:ext cx="732728" cy="734579"/>
            <a:chOff x="-61784125" y="3377700"/>
            <a:chExt cx="316650" cy="317450"/>
          </a:xfrm>
        </p:grpSpPr>
        <p:sp>
          <p:nvSpPr>
            <p:cNvPr id="8101" name="Google Shape;8101;p7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2" name="Google Shape;8102;p7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3" name="Google Shape;8103;p7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4" name="Google Shape;8104;p7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5" name="Google Shape;8105;p7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6" name="Google Shape;8106;p7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07" name="Google Shape;8107;p7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08" name="Google Shape;8108;p73"/>
          <p:cNvGrpSpPr/>
          <p:nvPr/>
        </p:nvGrpSpPr>
        <p:grpSpPr>
          <a:xfrm>
            <a:off x="2566012" y="6390413"/>
            <a:ext cx="732728" cy="734579"/>
            <a:chOff x="-61783350" y="3743950"/>
            <a:chExt cx="316650" cy="317450"/>
          </a:xfrm>
        </p:grpSpPr>
        <p:sp>
          <p:nvSpPr>
            <p:cNvPr id="8109" name="Google Shape;8109;p7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0" name="Google Shape;8110;p7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11" name="Google Shape;8111;p73"/>
          <p:cNvSpPr/>
          <p:nvPr/>
        </p:nvSpPr>
        <p:spPr>
          <a:xfrm>
            <a:off x="2565774" y="7308015"/>
            <a:ext cx="732728" cy="733364"/>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2" name="Google Shape;8112;p73"/>
          <p:cNvSpPr/>
          <p:nvPr/>
        </p:nvSpPr>
        <p:spPr>
          <a:xfrm>
            <a:off x="7011378" y="5509304"/>
            <a:ext cx="732728" cy="69512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3" name="Google Shape;8113;p73"/>
          <p:cNvSpPr/>
          <p:nvPr/>
        </p:nvSpPr>
        <p:spPr>
          <a:xfrm>
            <a:off x="7009556" y="6470585"/>
            <a:ext cx="736373" cy="5741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114" name="Google Shape;8114;p73"/>
          <p:cNvGrpSpPr/>
          <p:nvPr/>
        </p:nvGrpSpPr>
        <p:grpSpPr>
          <a:xfrm>
            <a:off x="7008861" y="7310080"/>
            <a:ext cx="738224" cy="729315"/>
            <a:chOff x="-59869425" y="4102225"/>
            <a:chExt cx="319025" cy="315175"/>
          </a:xfrm>
        </p:grpSpPr>
        <p:sp>
          <p:nvSpPr>
            <p:cNvPr id="8115" name="Google Shape;8115;p7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6" name="Google Shape;8116;p7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7" name="Google Shape;8117;p7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8" name="Google Shape;8118;p7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19" name="Google Shape;8119;p73"/>
          <p:cNvGrpSpPr/>
          <p:nvPr/>
        </p:nvGrpSpPr>
        <p:grpSpPr>
          <a:xfrm>
            <a:off x="5246467" y="8247723"/>
            <a:ext cx="732728" cy="730935"/>
            <a:chOff x="-59029025" y="3711650"/>
            <a:chExt cx="316650" cy="315875"/>
          </a:xfrm>
        </p:grpSpPr>
        <p:sp>
          <p:nvSpPr>
            <p:cNvPr id="8120" name="Google Shape;8120;p7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1" name="Google Shape;8121;p7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2" name="Google Shape;8122;p7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3" name="Google Shape;8123;p7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4" name="Google Shape;8124;p7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5" name="Google Shape;8125;p7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6" name="Google Shape;8126;p7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27" name="Google Shape;8127;p73"/>
          <p:cNvGrpSpPr/>
          <p:nvPr/>
        </p:nvGrpSpPr>
        <p:grpSpPr>
          <a:xfrm>
            <a:off x="9718622" y="2759835"/>
            <a:ext cx="703881" cy="696375"/>
            <a:chOff x="581525" y="3254850"/>
            <a:chExt cx="297750" cy="294575"/>
          </a:xfrm>
        </p:grpSpPr>
        <p:sp>
          <p:nvSpPr>
            <p:cNvPr id="8128" name="Google Shape;8128;p7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9" name="Google Shape;8129;p7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0" name="Google Shape;8130;p7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31" name="Google Shape;8131;p73"/>
          <p:cNvGrpSpPr/>
          <p:nvPr/>
        </p:nvGrpSpPr>
        <p:grpSpPr>
          <a:xfrm>
            <a:off x="9716760" y="3637707"/>
            <a:ext cx="707604" cy="702995"/>
            <a:chOff x="580725" y="3617925"/>
            <a:chExt cx="299325" cy="297375"/>
          </a:xfrm>
        </p:grpSpPr>
        <p:sp>
          <p:nvSpPr>
            <p:cNvPr id="8132" name="Google Shape;8132;p7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33" name="Google Shape;8133;p7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34" name="Google Shape;8134;p7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35" name="Google Shape;8135;p7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36" name="Google Shape;8136;p7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137" name="Google Shape;8137;p73"/>
          <p:cNvGrpSpPr/>
          <p:nvPr/>
        </p:nvGrpSpPr>
        <p:grpSpPr>
          <a:xfrm>
            <a:off x="9720483" y="4532087"/>
            <a:ext cx="700158" cy="700158"/>
            <a:chOff x="583100" y="3982600"/>
            <a:chExt cx="296175" cy="296175"/>
          </a:xfrm>
        </p:grpSpPr>
        <p:sp>
          <p:nvSpPr>
            <p:cNvPr id="8138" name="Google Shape;8138;p7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9" name="Google Shape;8139;p7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0" name="Google Shape;8140;p7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1" name="Google Shape;8141;p7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2" name="Google Shape;8142;p7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3" name="Google Shape;8143;p7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4" name="Google Shape;8144;p7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5" name="Google Shape;8145;p73"/>
          <p:cNvGrpSpPr/>
          <p:nvPr/>
        </p:nvGrpSpPr>
        <p:grpSpPr>
          <a:xfrm>
            <a:off x="14185711" y="2759334"/>
            <a:ext cx="614463" cy="697380"/>
            <a:chOff x="2423775" y="3226875"/>
            <a:chExt cx="259925" cy="295000"/>
          </a:xfrm>
        </p:grpSpPr>
        <p:sp>
          <p:nvSpPr>
            <p:cNvPr id="8146" name="Google Shape;8146;p7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7" name="Google Shape;8147;p7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8" name="Google Shape;8148;p7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49" name="Google Shape;8149;p73"/>
          <p:cNvGrpSpPr/>
          <p:nvPr/>
        </p:nvGrpSpPr>
        <p:grpSpPr>
          <a:xfrm>
            <a:off x="14140086" y="3641904"/>
            <a:ext cx="705713" cy="694602"/>
            <a:chOff x="2404875" y="3592725"/>
            <a:chExt cx="298525" cy="293825"/>
          </a:xfrm>
        </p:grpSpPr>
        <p:sp>
          <p:nvSpPr>
            <p:cNvPr id="8150" name="Google Shape;8150;p7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1" name="Google Shape;8151;p7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2" name="Google Shape;8152;p7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3" name="Google Shape;8153;p73"/>
          <p:cNvGrpSpPr/>
          <p:nvPr/>
        </p:nvGrpSpPr>
        <p:grpSpPr>
          <a:xfrm>
            <a:off x="14141948" y="4533034"/>
            <a:ext cx="701990" cy="698266"/>
            <a:chOff x="2404875" y="3955825"/>
            <a:chExt cx="296950" cy="295375"/>
          </a:xfrm>
        </p:grpSpPr>
        <p:sp>
          <p:nvSpPr>
            <p:cNvPr id="8154" name="Google Shape;8154;p7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5" name="Google Shape;8155;p7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6" name="Google Shape;8156;p7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57" name="Google Shape;8157;p7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58" name="Google Shape;8158;p73"/>
          <p:cNvGrpSpPr/>
          <p:nvPr/>
        </p:nvGrpSpPr>
        <p:grpSpPr>
          <a:xfrm>
            <a:off x="11529907" y="5461421"/>
            <a:ext cx="698326" cy="700158"/>
            <a:chOff x="4263650" y="3235150"/>
            <a:chExt cx="295400" cy="296175"/>
          </a:xfrm>
        </p:grpSpPr>
        <p:sp>
          <p:nvSpPr>
            <p:cNvPr id="8159" name="Google Shape;8159;p7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0" name="Google Shape;8160;p7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1" name="Google Shape;8161;p7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2" name="Google Shape;8162;p7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3" name="Google Shape;8163;p7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4" name="Google Shape;8164;p73"/>
          <p:cNvGrpSpPr/>
          <p:nvPr/>
        </p:nvGrpSpPr>
        <p:grpSpPr>
          <a:xfrm>
            <a:off x="11525268" y="6379744"/>
            <a:ext cx="707604" cy="655478"/>
            <a:chOff x="4266025" y="3609275"/>
            <a:chExt cx="299325" cy="277275"/>
          </a:xfrm>
        </p:grpSpPr>
        <p:sp>
          <p:nvSpPr>
            <p:cNvPr id="8165" name="Google Shape;8165;p7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6" name="Google Shape;8166;p7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67" name="Google Shape;8167;p73"/>
          <p:cNvGrpSpPr/>
          <p:nvPr/>
        </p:nvGrpSpPr>
        <p:grpSpPr>
          <a:xfrm>
            <a:off x="11526184" y="7310518"/>
            <a:ext cx="705772" cy="698266"/>
            <a:chOff x="4263650" y="3963700"/>
            <a:chExt cx="298550" cy="295375"/>
          </a:xfrm>
        </p:grpSpPr>
        <p:sp>
          <p:nvSpPr>
            <p:cNvPr id="8168" name="Google Shape;8168;p7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9" name="Google Shape;8169;p7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0" name="Google Shape;8170;p7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1" name="Google Shape;8171;p7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2" name="Google Shape;8172;p7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3" name="Google Shape;8173;p7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4" name="Google Shape;8174;p7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75" name="Google Shape;8175;p73"/>
          <p:cNvGrpSpPr/>
          <p:nvPr/>
        </p:nvGrpSpPr>
        <p:grpSpPr>
          <a:xfrm>
            <a:off x="16082858" y="5461423"/>
            <a:ext cx="452529" cy="700158"/>
            <a:chOff x="6164975" y="3211525"/>
            <a:chExt cx="191425" cy="296175"/>
          </a:xfrm>
        </p:grpSpPr>
        <p:sp>
          <p:nvSpPr>
            <p:cNvPr id="8176" name="Google Shape;8176;p7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7" name="Google Shape;8177;p7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8" name="Google Shape;8178;p7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9" name="Google Shape;8179;p7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0" name="Google Shape;8180;p7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1" name="Google Shape;8181;p7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2" name="Google Shape;8182;p7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183" name="Google Shape;8183;p73"/>
          <p:cNvGrpSpPr/>
          <p:nvPr/>
        </p:nvGrpSpPr>
        <p:grpSpPr>
          <a:xfrm>
            <a:off x="10606932" y="2757973"/>
            <a:ext cx="705772" cy="700099"/>
            <a:chOff x="946175" y="3253275"/>
            <a:chExt cx="298550" cy="296150"/>
          </a:xfrm>
        </p:grpSpPr>
        <p:sp>
          <p:nvSpPr>
            <p:cNvPr id="8184" name="Google Shape;8184;p7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85" name="Google Shape;8185;p7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86" name="Google Shape;8186;p7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87" name="Google Shape;8187;p7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88" name="Google Shape;8188;p7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189" name="Google Shape;8189;p73"/>
          <p:cNvGrpSpPr/>
          <p:nvPr/>
        </p:nvGrpSpPr>
        <p:grpSpPr>
          <a:xfrm>
            <a:off x="10608793" y="3641903"/>
            <a:ext cx="702049" cy="694602"/>
            <a:chOff x="946175" y="3619500"/>
            <a:chExt cx="296975" cy="293825"/>
          </a:xfrm>
        </p:grpSpPr>
        <p:sp>
          <p:nvSpPr>
            <p:cNvPr id="8190" name="Google Shape;8190;p7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91" name="Google Shape;8191;p7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92" name="Google Shape;8192;p7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93" name="Google Shape;8193;p7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94" name="Google Shape;8194;p7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95" name="Google Shape;8195;p7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8196" name="Google Shape;8196;p73"/>
          <p:cNvGrpSpPr/>
          <p:nvPr/>
        </p:nvGrpSpPr>
        <p:grpSpPr>
          <a:xfrm>
            <a:off x="10607877" y="4531171"/>
            <a:ext cx="703881" cy="701990"/>
            <a:chOff x="944600" y="3981825"/>
            <a:chExt cx="297750" cy="296950"/>
          </a:xfrm>
        </p:grpSpPr>
        <p:sp>
          <p:nvSpPr>
            <p:cNvPr id="8197" name="Google Shape;8197;p7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8" name="Google Shape;8198;p7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9" name="Google Shape;8199;p7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0" name="Google Shape;8200;p7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01" name="Google Shape;8201;p73"/>
          <p:cNvGrpSpPr/>
          <p:nvPr/>
        </p:nvGrpSpPr>
        <p:grpSpPr>
          <a:xfrm>
            <a:off x="15041750" y="2758891"/>
            <a:ext cx="700158" cy="698266"/>
            <a:chOff x="2768750" y="3227275"/>
            <a:chExt cx="296175" cy="295375"/>
          </a:xfrm>
        </p:grpSpPr>
        <p:sp>
          <p:nvSpPr>
            <p:cNvPr id="8202" name="Google Shape;8202;p7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3" name="Google Shape;8203;p7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4" name="Google Shape;8204;p7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5" name="Google Shape;8205;p7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6" name="Google Shape;8206;p7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7" name="Google Shape;8207;p7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8" name="Google Shape;8208;p7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9" name="Google Shape;8209;p7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0" name="Google Shape;8210;p73"/>
          <p:cNvGrpSpPr/>
          <p:nvPr/>
        </p:nvGrpSpPr>
        <p:grpSpPr>
          <a:xfrm>
            <a:off x="15083651" y="3640634"/>
            <a:ext cx="616354" cy="697144"/>
            <a:chOff x="2786075" y="3591800"/>
            <a:chExt cx="260725" cy="294900"/>
          </a:xfrm>
        </p:grpSpPr>
        <p:sp>
          <p:nvSpPr>
            <p:cNvPr id="8211" name="Google Shape;8211;p7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2" name="Google Shape;8212;p7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3" name="Google Shape;8213;p7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4" name="Google Shape;8214;p7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5" name="Google Shape;8215;p7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16" name="Google Shape;8216;p73"/>
          <p:cNvGrpSpPr/>
          <p:nvPr/>
        </p:nvGrpSpPr>
        <p:grpSpPr>
          <a:xfrm>
            <a:off x="15164648" y="4532088"/>
            <a:ext cx="454361" cy="700158"/>
            <a:chOff x="2819150" y="3955025"/>
            <a:chExt cx="192200" cy="296175"/>
          </a:xfrm>
        </p:grpSpPr>
        <p:sp>
          <p:nvSpPr>
            <p:cNvPr id="8217" name="Google Shape;8217;p7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8" name="Google Shape;8218;p7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9" name="Google Shape;8219;p7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0" name="Google Shape;8220;p7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1" name="Google Shape;8221;p73"/>
          <p:cNvGrpSpPr/>
          <p:nvPr/>
        </p:nvGrpSpPr>
        <p:grpSpPr>
          <a:xfrm>
            <a:off x="12412194" y="5463283"/>
            <a:ext cx="698266" cy="696434"/>
            <a:chOff x="4629125" y="3235150"/>
            <a:chExt cx="295375" cy="294600"/>
          </a:xfrm>
        </p:grpSpPr>
        <p:sp>
          <p:nvSpPr>
            <p:cNvPr id="8222" name="Google Shape;8222;p7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3" name="Google Shape;8223;p7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4" name="Google Shape;8224;p7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5" name="Google Shape;8225;p7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6" name="Google Shape;8226;p7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27" name="Google Shape;8227;p73"/>
          <p:cNvGrpSpPr/>
          <p:nvPr/>
        </p:nvGrpSpPr>
        <p:grpSpPr>
          <a:xfrm>
            <a:off x="12412165" y="6358350"/>
            <a:ext cx="698326" cy="698266"/>
            <a:chOff x="4628325" y="3599825"/>
            <a:chExt cx="295400" cy="295375"/>
          </a:xfrm>
        </p:grpSpPr>
        <p:sp>
          <p:nvSpPr>
            <p:cNvPr id="8228" name="Google Shape;8228;p7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9" name="Google Shape;8229;p7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0" name="Google Shape;8230;p7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1" name="Google Shape;8231;p7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2" name="Google Shape;8232;p7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3" name="Google Shape;8233;p7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4" name="Google Shape;8234;p7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5" name="Google Shape;8235;p7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6" name="Google Shape;8236;p7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7" name="Google Shape;8237;p7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8" name="Google Shape;8238;p7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9" name="Google Shape;8239;p7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0" name="Google Shape;8240;p73"/>
          <p:cNvGrpSpPr/>
          <p:nvPr/>
        </p:nvGrpSpPr>
        <p:grpSpPr>
          <a:xfrm>
            <a:off x="12454066" y="7309572"/>
            <a:ext cx="614522" cy="700158"/>
            <a:chOff x="4645650" y="3962900"/>
            <a:chExt cx="259950" cy="296175"/>
          </a:xfrm>
        </p:grpSpPr>
        <p:sp>
          <p:nvSpPr>
            <p:cNvPr id="8241" name="Google Shape;8241;p7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2" name="Google Shape;8242;p7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3" name="Google Shape;8243;p7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4" name="Google Shape;8244;p7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5" name="Google Shape;8245;p7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6" name="Google Shape;8246;p7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47" name="Google Shape;8247;p73"/>
          <p:cNvGrpSpPr/>
          <p:nvPr/>
        </p:nvGrpSpPr>
        <p:grpSpPr>
          <a:xfrm>
            <a:off x="15959987" y="6359297"/>
            <a:ext cx="698267" cy="696375"/>
            <a:chOff x="6143725" y="3582500"/>
            <a:chExt cx="295375" cy="294575"/>
          </a:xfrm>
        </p:grpSpPr>
        <p:sp>
          <p:nvSpPr>
            <p:cNvPr id="8248" name="Google Shape;8248;p7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9" name="Google Shape;8249;p7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0" name="Google Shape;8250;p7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1" name="Google Shape;8251;p7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2" name="Google Shape;8252;p7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3" name="Google Shape;8253;p7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4" name="Google Shape;8254;p7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55" name="Google Shape;8255;p73"/>
          <p:cNvGrpSpPr/>
          <p:nvPr/>
        </p:nvGrpSpPr>
        <p:grpSpPr>
          <a:xfrm>
            <a:off x="11497641" y="2757973"/>
            <a:ext cx="701990" cy="700099"/>
            <a:chOff x="1310075" y="3253275"/>
            <a:chExt cx="296950" cy="296150"/>
          </a:xfrm>
        </p:grpSpPr>
        <p:sp>
          <p:nvSpPr>
            <p:cNvPr id="8256" name="Google Shape;8256;p7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7" name="Google Shape;8257;p7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8" name="Google Shape;8258;p7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59" name="Google Shape;8259;p73"/>
          <p:cNvSpPr/>
          <p:nvPr/>
        </p:nvSpPr>
        <p:spPr>
          <a:xfrm>
            <a:off x="11500482" y="3642150"/>
            <a:ext cx="696434" cy="694543"/>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60" name="Google Shape;8260;p73"/>
          <p:cNvGrpSpPr/>
          <p:nvPr/>
        </p:nvGrpSpPr>
        <p:grpSpPr>
          <a:xfrm>
            <a:off x="11496695" y="4530491"/>
            <a:ext cx="703881" cy="703349"/>
            <a:chOff x="1310075" y="3980250"/>
            <a:chExt cx="297750" cy="297525"/>
          </a:xfrm>
        </p:grpSpPr>
        <p:sp>
          <p:nvSpPr>
            <p:cNvPr id="8261" name="Google Shape;8261;p7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2" name="Google Shape;8262;p7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3" name="Google Shape;8263;p7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4" name="Google Shape;8264;p7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65" name="Google Shape;8265;p73"/>
          <p:cNvGrpSpPr/>
          <p:nvPr/>
        </p:nvGrpSpPr>
        <p:grpSpPr>
          <a:xfrm>
            <a:off x="16026271" y="2758891"/>
            <a:ext cx="532609" cy="698266"/>
            <a:chOff x="3167275" y="3227275"/>
            <a:chExt cx="225300" cy="295375"/>
          </a:xfrm>
        </p:grpSpPr>
        <p:sp>
          <p:nvSpPr>
            <p:cNvPr id="8266" name="Google Shape;8266;p7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7" name="Google Shape;8267;p7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8" name="Google Shape;8268;p7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9" name="Google Shape;8269;p7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0" name="Google Shape;8270;p7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71" name="Google Shape;8271;p73"/>
          <p:cNvSpPr/>
          <p:nvPr/>
        </p:nvSpPr>
        <p:spPr>
          <a:xfrm>
            <a:off x="15924948" y="3638663"/>
            <a:ext cx="735559" cy="7015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72" name="Google Shape;8272;p73"/>
          <p:cNvGrpSpPr/>
          <p:nvPr/>
        </p:nvGrpSpPr>
        <p:grpSpPr>
          <a:xfrm>
            <a:off x="15940635" y="4533004"/>
            <a:ext cx="703881" cy="698326"/>
            <a:chOff x="3133425" y="3955025"/>
            <a:chExt cx="297750" cy="295400"/>
          </a:xfrm>
        </p:grpSpPr>
        <p:sp>
          <p:nvSpPr>
            <p:cNvPr id="8273" name="Google Shape;8273;p7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4" name="Google Shape;8274;p7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5" name="Google Shape;8275;p7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76" name="Google Shape;8276;p73"/>
          <p:cNvGrpSpPr/>
          <p:nvPr/>
        </p:nvGrpSpPr>
        <p:grpSpPr>
          <a:xfrm>
            <a:off x="13300982" y="5460180"/>
            <a:ext cx="700158" cy="702640"/>
            <a:chOff x="4991425" y="3234750"/>
            <a:chExt cx="296175" cy="297225"/>
          </a:xfrm>
        </p:grpSpPr>
        <p:sp>
          <p:nvSpPr>
            <p:cNvPr id="8277" name="Google Shape;8277;p7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8" name="Google Shape;8278;p7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9" name="Google Shape;8279;p7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0" name="Google Shape;8280;p7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1" name="Google Shape;8281;p7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2" name="Google Shape;8282;p7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83" name="Google Shape;8283;p73"/>
          <p:cNvGrpSpPr/>
          <p:nvPr/>
        </p:nvGrpSpPr>
        <p:grpSpPr>
          <a:xfrm>
            <a:off x="13300982" y="6399306"/>
            <a:ext cx="700158" cy="616354"/>
            <a:chOff x="4991425" y="3617150"/>
            <a:chExt cx="296175" cy="260725"/>
          </a:xfrm>
        </p:grpSpPr>
        <p:sp>
          <p:nvSpPr>
            <p:cNvPr id="8284" name="Google Shape;8284;p7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5" name="Google Shape;8285;p7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6" name="Google Shape;8286;p7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7" name="Google Shape;8287;p7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8" name="Google Shape;8288;p7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9" name="Google Shape;8289;p7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0" name="Google Shape;8290;p7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1" name="Google Shape;8291;p73"/>
          <p:cNvGrpSpPr/>
          <p:nvPr/>
        </p:nvGrpSpPr>
        <p:grpSpPr>
          <a:xfrm>
            <a:off x="13455529" y="7310488"/>
            <a:ext cx="391065" cy="698326"/>
            <a:chOff x="5056800" y="3962900"/>
            <a:chExt cx="165425" cy="295400"/>
          </a:xfrm>
        </p:grpSpPr>
        <p:sp>
          <p:nvSpPr>
            <p:cNvPr id="8292" name="Google Shape;8292;p7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3" name="Google Shape;8293;p7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4" name="Google Shape;8294;p7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295" name="Google Shape;8295;p73"/>
          <p:cNvGrpSpPr/>
          <p:nvPr/>
        </p:nvGrpSpPr>
        <p:grpSpPr>
          <a:xfrm>
            <a:off x="15958124" y="7310519"/>
            <a:ext cx="701990" cy="698267"/>
            <a:chOff x="6168925" y="3936925"/>
            <a:chExt cx="296950" cy="295375"/>
          </a:xfrm>
        </p:grpSpPr>
        <p:sp>
          <p:nvSpPr>
            <p:cNvPr id="8296" name="Google Shape;8296;p7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7" name="Google Shape;8297;p7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8" name="Google Shape;8298;p7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9" name="Google Shape;8299;p7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0" name="Google Shape;8300;p7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1" name="Google Shape;8301;p7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2" name="Google Shape;8302;p73"/>
          <p:cNvGrpSpPr/>
          <p:nvPr/>
        </p:nvGrpSpPr>
        <p:grpSpPr>
          <a:xfrm>
            <a:off x="12385563" y="2744664"/>
            <a:ext cx="696375" cy="698266"/>
            <a:chOff x="1674750" y="3254050"/>
            <a:chExt cx="294575" cy="295375"/>
          </a:xfrm>
        </p:grpSpPr>
        <p:sp>
          <p:nvSpPr>
            <p:cNvPr id="8303" name="Google Shape;8303;p7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4" name="Google Shape;8304;p7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5" name="Google Shape;8305;p7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06" name="Google Shape;8306;p73"/>
          <p:cNvGrpSpPr/>
          <p:nvPr/>
        </p:nvGrpSpPr>
        <p:grpSpPr>
          <a:xfrm>
            <a:off x="12414353" y="3640071"/>
            <a:ext cx="638694" cy="698266"/>
            <a:chOff x="1687350" y="3618725"/>
            <a:chExt cx="270175" cy="295375"/>
          </a:xfrm>
        </p:grpSpPr>
        <p:sp>
          <p:nvSpPr>
            <p:cNvPr id="8307" name="Google Shape;8307;p7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8" name="Google Shape;8308;p7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9" name="Google Shape;8309;p7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0" name="Google Shape;8310;p73"/>
          <p:cNvGrpSpPr/>
          <p:nvPr/>
        </p:nvGrpSpPr>
        <p:grpSpPr>
          <a:xfrm>
            <a:off x="12381760" y="4533032"/>
            <a:ext cx="703881" cy="698267"/>
            <a:chOff x="1672375" y="3982600"/>
            <a:chExt cx="297750" cy="295375"/>
          </a:xfrm>
        </p:grpSpPr>
        <p:sp>
          <p:nvSpPr>
            <p:cNvPr id="8311" name="Google Shape;8311;p7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2" name="Google Shape;8312;p7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3" name="Google Shape;8313;p7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14" name="Google Shape;8314;p73"/>
          <p:cNvGrpSpPr/>
          <p:nvPr/>
        </p:nvGrpSpPr>
        <p:grpSpPr>
          <a:xfrm>
            <a:off x="9765744" y="5461422"/>
            <a:ext cx="700158" cy="700158"/>
            <a:chOff x="3497300" y="3227275"/>
            <a:chExt cx="296175" cy="296175"/>
          </a:xfrm>
        </p:grpSpPr>
        <p:sp>
          <p:nvSpPr>
            <p:cNvPr id="8315" name="Google Shape;8315;p7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6" name="Google Shape;8316;p7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7" name="Google Shape;8317;p7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8" name="Google Shape;8318;p7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9" name="Google Shape;8319;p7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0" name="Google Shape;8320;p7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1" name="Google Shape;8321;p7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2" name="Google Shape;8322;p7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3" name="Google Shape;8323;p73"/>
          <p:cNvGrpSpPr/>
          <p:nvPr/>
        </p:nvGrpSpPr>
        <p:grpSpPr>
          <a:xfrm>
            <a:off x="9766689" y="6360212"/>
            <a:ext cx="698267" cy="694543"/>
            <a:chOff x="3497300" y="3591950"/>
            <a:chExt cx="295375" cy="293800"/>
          </a:xfrm>
        </p:grpSpPr>
        <p:sp>
          <p:nvSpPr>
            <p:cNvPr id="8324" name="Google Shape;8324;p7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5" name="Google Shape;8325;p7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6" name="Google Shape;8326;p7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7" name="Google Shape;8327;p7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8" name="Google Shape;8328;p7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9" name="Google Shape;8329;p7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0" name="Google Shape;8330;p7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1" name="Google Shape;8331;p7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2" name="Google Shape;8332;p73"/>
          <p:cNvGrpSpPr/>
          <p:nvPr/>
        </p:nvGrpSpPr>
        <p:grpSpPr>
          <a:xfrm>
            <a:off x="9766689" y="7310489"/>
            <a:ext cx="698267" cy="698326"/>
            <a:chOff x="3497300" y="3955025"/>
            <a:chExt cx="295375" cy="295400"/>
          </a:xfrm>
        </p:grpSpPr>
        <p:sp>
          <p:nvSpPr>
            <p:cNvPr id="8333" name="Google Shape;8333;p7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4" name="Google Shape;8334;p7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5" name="Google Shape;8335;p7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36" name="Google Shape;8336;p73"/>
          <p:cNvGrpSpPr/>
          <p:nvPr/>
        </p:nvGrpSpPr>
        <p:grpSpPr>
          <a:xfrm>
            <a:off x="14215834" y="5462869"/>
            <a:ext cx="655478" cy="697262"/>
            <a:chOff x="5364750" y="3235150"/>
            <a:chExt cx="277275" cy="294950"/>
          </a:xfrm>
        </p:grpSpPr>
        <p:sp>
          <p:nvSpPr>
            <p:cNvPr id="8337" name="Google Shape;8337;p7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8" name="Google Shape;8338;p7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9" name="Google Shape;8339;p7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0" name="Google Shape;8340;p7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1" name="Google Shape;8341;p7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2" name="Google Shape;8342;p7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3" name="Google Shape;8343;p7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4" name="Google Shape;8344;p7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45" name="Google Shape;8345;p73"/>
          <p:cNvGrpSpPr/>
          <p:nvPr/>
        </p:nvGrpSpPr>
        <p:grpSpPr>
          <a:xfrm>
            <a:off x="14192548" y="6355543"/>
            <a:ext cx="702049" cy="703881"/>
            <a:chOff x="5355300" y="3598250"/>
            <a:chExt cx="296975" cy="297750"/>
          </a:xfrm>
        </p:grpSpPr>
        <p:sp>
          <p:nvSpPr>
            <p:cNvPr id="8346" name="Google Shape;8346;p7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7" name="Google Shape;8347;p7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8" name="Google Shape;8348;p7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9" name="Google Shape;8349;p7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0" name="Google Shape;8350;p7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1" name="Google Shape;8351;p7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2" name="Google Shape;8352;p7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3" name="Google Shape;8353;p7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4" name="Google Shape;8354;p73"/>
          <p:cNvGrpSpPr/>
          <p:nvPr/>
        </p:nvGrpSpPr>
        <p:grpSpPr>
          <a:xfrm>
            <a:off x="14200940" y="7433386"/>
            <a:ext cx="685264" cy="452529"/>
            <a:chOff x="5358450" y="4015675"/>
            <a:chExt cx="289875" cy="191425"/>
          </a:xfrm>
        </p:grpSpPr>
        <p:sp>
          <p:nvSpPr>
            <p:cNvPr id="8355" name="Google Shape;8355;p7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6" name="Google Shape;8356;p7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7" name="Google Shape;8357;p7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8" name="Google Shape;8358;p7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59" name="Google Shape;8359;p73"/>
          <p:cNvGrpSpPr/>
          <p:nvPr/>
        </p:nvGrpSpPr>
        <p:grpSpPr>
          <a:xfrm>
            <a:off x="12453905" y="8198449"/>
            <a:ext cx="702049" cy="650927"/>
            <a:chOff x="6543825" y="3202075"/>
            <a:chExt cx="296975" cy="275350"/>
          </a:xfrm>
        </p:grpSpPr>
        <p:sp>
          <p:nvSpPr>
            <p:cNvPr id="8360" name="Google Shape;8360;p7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1" name="Google Shape;8361;p7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2" name="Google Shape;8362;p7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3" name="Google Shape;8363;p7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4" name="Google Shape;8364;p7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5" name="Google Shape;8365;p7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6" name="Google Shape;8366;p7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67" name="Google Shape;8367;p73"/>
          <p:cNvGrpSpPr/>
          <p:nvPr/>
        </p:nvGrpSpPr>
        <p:grpSpPr>
          <a:xfrm>
            <a:off x="13267867" y="2757943"/>
            <a:ext cx="700158" cy="700158"/>
            <a:chOff x="2037825" y="3254050"/>
            <a:chExt cx="296175" cy="296175"/>
          </a:xfrm>
        </p:grpSpPr>
        <p:sp>
          <p:nvSpPr>
            <p:cNvPr id="8368" name="Google Shape;8368;p7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9" name="Google Shape;8369;p7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0" name="Google Shape;8370;p7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1" name="Google Shape;8371;p7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2" name="Google Shape;8372;p7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3" name="Google Shape;8373;p7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4" name="Google Shape;8374;p73"/>
          <p:cNvGrpSpPr/>
          <p:nvPr/>
        </p:nvGrpSpPr>
        <p:grpSpPr>
          <a:xfrm>
            <a:off x="13264144" y="3640277"/>
            <a:ext cx="707604" cy="697853"/>
            <a:chOff x="2034675" y="3617925"/>
            <a:chExt cx="299325" cy="295200"/>
          </a:xfrm>
        </p:grpSpPr>
        <p:sp>
          <p:nvSpPr>
            <p:cNvPr id="8375" name="Google Shape;8375;p7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6" name="Google Shape;8376;p7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7" name="Google Shape;8377;p7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8" name="Google Shape;8378;p7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9" name="Google Shape;8379;p7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0" name="Google Shape;8380;p73"/>
          <p:cNvGrpSpPr/>
          <p:nvPr/>
        </p:nvGrpSpPr>
        <p:grpSpPr>
          <a:xfrm>
            <a:off x="13267867" y="4533032"/>
            <a:ext cx="700158" cy="698267"/>
            <a:chOff x="2037825" y="3981825"/>
            <a:chExt cx="296175" cy="295375"/>
          </a:xfrm>
        </p:grpSpPr>
        <p:sp>
          <p:nvSpPr>
            <p:cNvPr id="8381" name="Google Shape;8381;p7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2" name="Google Shape;8382;p7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3" name="Google Shape;8383;p7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84" name="Google Shape;8384;p73"/>
          <p:cNvGrpSpPr/>
          <p:nvPr/>
        </p:nvGrpSpPr>
        <p:grpSpPr>
          <a:xfrm>
            <a:off x="10637903" y="5525664"/>
            <a:ext cx="700158" cy="571674"/>
            <a:chOff x="3860400" y="3254050"/>
            <a:chExt cx="296175" cy="241825"/>
          </a:xfrm>
        </p:grpSpPr>
        <p:sp>
          <p:nvSpPr>
            <p:cNvPr id="8385" name="Google Shape;8385;p7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6" name="Google Shape;8386;p7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7" name="Google Shape;8387;p7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8" name="Google Shape;8388;p7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9" name="Google Shape;8389;p7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0" name="Google Shape;8390;p7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1" name="Google Shape;8391;p7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2" name="Google Shape;8392;p73"/>
          <p:cNvGrpSpPr/>
          <p:nvPr/>
        </p:nvGrpSpPr>
        <p:grpSpPr>
          <a:xfrm>
            <a:off x="10636958" y="6357405"/>
            <a:ext cx="702049" cy="700158"/>
            <a:chOff x="3859600" y="3591950"/>
            <a:chExt cx="296975" cy="296175"/>
          </a:xfrm>
        </p:grpSpPr>
        <p:sp>
          <p:nvSpPr>
            <p:cNvPr id="8393" name="Google Shape;8393;p7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4" name="Google Shape;8394;p7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5" name="Google Shape;8395;p7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96" name="Google Shape;8396;p73"/>
          <p:cNvGrpSpPr/>
          <p:nvPr/>
        </p:nvGrpSpPr>
        <p:grpSpPr>
          <a:xfrm>
            <a:off x="10637903" y="7309572"/>
            <a:ext cx="700158" cy="700158"/>
            <a:chOff x="3860400" y="3955025"/>
            <a:chExt cx="296175" cy="296175"/>
          </a:xfrm>
        </p:grpSpPr>
        <p:sp>
          <p:nvSpPr>
            <p:cNvPr id="8397" name="Google Shape;8397;p7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8" name="Google Shape;8398;p7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9" name="Google Shape;8399;p7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0" name="Google Shape;8400;p7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1" name="Google Shape;8401;p7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2" name="Google Shape;8402;p73"/>
          <p:cNvGrpSpPr/>
          <p:nvPr/>
        </p:nvGrpSpPr>
        <p:grpSpPr>
          <a:xfrm>
            <a:off x="15068334" y="5462367"/>
            <a:ext cx="711328" cy="698267"/>
            <a:chOff x="5716825" y="3235950"/>
            <a:chExt cx="300900" cy="295375"/>
          </a:xfrm>
        </p:grpSpPr>
        <p:sp>
          <p:nvSpPr>
            <p:cNvPr id="8403" name="Google Shape;8403;p7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4" name="Google Shape;8404;p7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5" name="Google Shape;8405;p7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6" name="Google Shape;8406;p7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07" name="Google Shape;8407;p73"/>
          <p:cNvGrpSpPr/>
          <p:nvPr/>
        </p:nvGrpSpPr>
        <p:grpSpPr>
          <a:xfrm>
            <a:off x="15094397" y="6379744"/>
            <a:ext cx="659201" cy="655478"/>
            <a:chOff x="5727850" y="3609275"/>
            <a:chExt cx="278850" cy="277275"/>
          </a:xfrm>
        </p:grpSpPr>
        <p:sp>
          <p:nvSpPr>
            <p:cNvPr id="8408" name="Google Shape;8408;p7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9" name="Google Shape;8409;p7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0" name="Google Shape;8410;p7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1" name="Google Shape;8411;p7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2" name="Google Shape;8412;p7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13" name="Google Shape;8413;p73"/>
          <p:cNvGrpSpPr/>
          <p:nvPr/>
        </p:nvGrpSpPr>
        <p:grpSpPr>
          <a:xfrm>
            <a:off x="15116767" y="7310518"/>
            <a:ext cx="614463" cy="698266"/>
            <a:chOff x="5736525" y="3963700"/>
            <a:chExt cx="259925" cy="295375"/>
          </a:xfrm>
        </p:grpSpPr>
        <p:sp>
          <p:nvSpPr>
            <p:cNvPr id="8414" name="Google Shape;8414;p7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5" name="Google Shape;8415;p7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6" name="Google Shape;8416;p7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7" name="Google Shape;8417;p7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8" name="Google Shape;8418;p7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9" name="Google Shape;8419;p7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0" name="Google Shape;8420;p7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1" name="Google Shape;8421;p73"/>
          <p:cNvGrpSpPr/>
          <p:nvPr/>
        </p:nvGrpSpPr>
        <p:grpSpPr>
          <a:xfrm>
            <a:off x="13299927" y="8209171"/>
            <a:ext cx="702049" cy="700158"/>
            <a:chOff x="6553275" y="3604550"/>
            <a:chExt cx="296975" cy="296175"/>
          </a:xfrm>
        </p:grpSpPr>
        <p:sp>
          <p:nvSpPr>
            <p:cNvPr id="8422" name="Google Shape;8422;p7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3" name="Google Shape;8423;p7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4" name="Google Shape;8424;p7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5" name="Google Shape;8425;p7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6" name="Google Shape;8426;p7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7" name="Google Shape;8427;p7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28" name="Google Shape;8428;p73"/>
          <p:cNvSpPr txBox="1"/>
          <p:nvPr/>
        </p:nvSpPr>
        <p:spPr>
          <a:xfrm>
            <a:off x="169935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Business Icons</a:t>
            </a:r>
            <a:endParaRPr sz="4800">
              <a:solidFill>
                <a:srgbClr val="FFFFFF"/>
              </a:solidFill>
            </a:endParaRPr>
          </a:p>
        </p:txBody>
      </p:sp>
      <p:sp>
        <p:nvSpPr>
          <p:cNvPr id="8429" name="Google Shape;8429;p73"/>
          <p:cNvSpPr txBox="1"/>
          <p:nvPr/>
        </p:nvSpPr>
        <p:spPr>
          <a:xfrm>
            <a:off x="9716800" y="143195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Teamwork Icons</a:t>
            </a:r>
            <a:endParaRPr sz="48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3" name="Shape 8433"/>
        <p:cNvGrpSpPr/>
        <p:nvPr/>
      </p:nvGrpSpPr>
      <p:grpSpPr>
        <a:xfrm>
          <a:off x="0" y="0"/>
          <a:ext cx="0" cy="0"/>
          <a:chOff x="0" y="0"/>
          <a:chExt cx="0" cy="0"/>
        </a:xfrm>
      </p:grpSpPr>
      <p:grpSp>
        <p:nvGrpSpPr>
          <p:cNvPr id="8434" name="Google Shape;8434;p74"/>
          <p:cNvGrpSpPr/>
          <p:nvPr/>
        </p:nvGrpSpPr>
        <p:grpSpPr>
          <a:xfrm>
            <a:off x="1754114" y="2761093"/>
            <a:ext cx="588802" cy="707291"/>
            <a:chOff x="-35814600" y="3202075"/>
            <a:chExt cx="242625" cy="291450"/>
          </a:xfrm>
        </p:grpSpPr>
        <p:sp>
          <p:nvSpPr>
            <p:cNvPr id="8435" name="Google Shape;8435;p7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6" name="Google Shape;8436;p7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7" name="Google Shape;8437;p7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8" name="Google Shape;8438;p7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9" name="Google Shape;8439;p7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0" name="Google Shape;8440;p7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1" name="Google Shape;8441;p7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42" name="Google Shape;8442;p74"/>
          <p:cNvGrpSpPr/>
          <p:nvPr/>
        </p:nvGrpSpPr>
        <p:grpSpPr>
          <a:xfrm>
            <a:off x="1694870" y="3642931"/>
            <a:ext cx="707291" cy="707776"/>
            <a:chOff x="-35839800" y="3561025"/>
            <a:chExt cx="291450" cy="291650"/>
          </a:xfrm>
        </p:grpSpPr>
        <p:sp>
          <p:nvSpPr>
            <p:cNvPr id="8443" name="Google Shape;8443;p7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4" name="Google Shape;8444;p7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5" name="Google Shape;8445;p7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6" name="Google Shape;8446;p7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7" name="Google Shape;8447;p7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8" name="Google Shape;8448;p7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9" name="Google Shape;8449;p7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50" name="Google Shape;8450;p74"/>
          <p:cNvSpPr/>
          <p:nvPr/>
        </p:nvSpPr>
        <p:spPr>
          <a:xfrm>
            <a:off x="1691718" y="4514008"/>
            <a:ext cx="711113" cy="70729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51" name="Google Shape;8451;p74"/>
          <p:cNvGrpSpPr/>
          <p:nvPr/>
        </p:nvGrpSpPr>
        <p:grpSpPr>
          <a:xfrm>
            <a:off x="6169960" y="2761092"/>
            <a:ext cx="707291" cy="707291"/>
            <a:chOff x="-34003850" y="3227275"/>
            <a:chExt cx="291450" cy="291450"/>
          </a:xfrm>
        </p:grpSpPr>
        <p:sp>
          <p:nvSpPr>
            <p:cNvPr id="8452" name="Google Shape;8452;p7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3" name="Google Shape;8453;p7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4" name="Google Shape;8454;p7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5" name="Google Shape;8455;p7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6" name="Google Shape;8456;p7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57" name="Google Shape;8457;p74"/>
          <p:cNvGrpSpPr/>
          <p:nvPr/>
        </p:nvGrpSpPr>
        <p:grpSpPr>
          <a:xfrm>
            <a:off x="6169020" y="3642475"/>
            <a:ext cx="709172" cy="708686"/>
            <a:chOff x="-34004625" y="3585850"/>
            <a:chExt cx="292225" cy="292025"/>
          </a:xfrm>
        </p:grpSpPr>
        <p:sp>
          <p:nvSpPr>
            <p:cNvPr id="8458" name="Google Shape;8458;p7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9" name="Google Shape;8459;p7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0" name="Google Shape;8460;p7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1" name="Google Shape;8461;p7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2" name="Google Shape;8462;p7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3" name="Google Shape;8463;p74"/>
          <p:cNvGrpSpPr/>
          <p:nvPr/>
        </p:nvGrpSpPr>
        <p:grpSpPr>
          <a:xfrm>
            <a:off x="6168049" y="4512878"/>
            <a:ext cx="711113" cy="709232"/>
            <a:chOff x="-34005425" y="3945575"/>
            <a:chExt cx="293025" cy="292250"/>
          </a:xfrm>
        </p:grpSpPr>
        <p:sp>
          <p:nvSpPr>
            <p:cNvPr id="8464" name="Google Shape;8464;p7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5" name="Google Shape;8465;p7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6" name="Google Shape;8466;p7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67" name="Google Shape;8467;p74"/>
          <p:cNvGrpSpPr/>
          <p:nvPr/>
        </p:nvGrpSpPr>
        <p:grpSpPr>
          <a:xfrm>
            <a:off x="3462248" y="5459230"/>
            <a:ext cx="716816" cy="711113"/>
            <a:chOff x="-32174975" y="3192625"/>
            <a:chExt cx="295375" cy="293025"/>
          </a:xfrm>
        </p:grpSpPr>
        <p:sp>
          <p:nvSpPr>
            <p:cNvPr id="8468" name="Google Shape;8468;p7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9" name="Google Shape;8469;p7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0" name="Google Shape;8470;p7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1" name="Google Shape;8471;p7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72" name="Google Shape;8472;p74"/>
          <p:cNvSpPr/>
          <p:nvPr/>
        </p:nvSpPr>
        <p:spPr>
          <a:xfrm>
            <a:off x="3456341" y="6401359"/>
            <a:ext cx="726402" cy="709718"/>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3" name="Google Shape;8473;p74"/>
          <p:cNvSpPr/>
          <p:nvPr/>
        </p:nvSpPr>
        <p:spPr>
          <a:xfrm>
            <a:off x="3465897" y="7331527"/>
            <a:ext cx="707291" cy="709172"/>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474" name="Google Shape;8474;p74"/>
          <p:cNvGrpSpPr/>
          <p:nvPr/>
        </p:nvGrpSpPr>
        <p:grpSpPr>
          <a:xfrm>
            <a:off x="7940547" y="5461141"/>
            <a:ext cx="709172" cy="707291"/>
            <a:chOff x="-30345325" y="3184750"/>
            <a:chExt cx="292225" cy="291450"/>
          </a:xfrm>
        </p:grpSpPr>
        <p:sp>
          <p:nvSpPr>
            <p:cNvPr id="8475" name="Google Shape;8475;p7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6" name="Google Shape;8476;p7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7" name="Google Shape;8477;p7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8" name="Google Shape;8478;p7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9" name="Google Shape;8479;p7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0" name="Google Shape;8480;p74"/>
          <p:cNvGrpSpPr/>
          <p:nvPr/>
        </p:nvGrpSpPr>
        <p:grpSpPr>
          <a:xfrm>
            <a:off x="2590053" y="2761093"/>
            <a:ext cx="707291" cy="707291"/>
            <a:chOff x="-35481425" y="3202075"/>
            <a:chExt cx="291450" cy="291450"/>
          </a:xfrm>
        </p:grpSpPr>
        <p:sp>
          <p:nvSpPr>
            <p:cNvPr id="8481" name="Google Shape;8481;p7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2" name="Google Shape;8482;p7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3" name="Google Shape;8483;p7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4" name="Google Shape;8484;p7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5" name="Google Shape;8485;p7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6" name="Google Shape;8486;p7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7" name="Google Shape;8487;p7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88" name="Google Shape;8488;p74"/>
          <p:cNvGrpSpPr/>
          <p:nvPr/>
        </p:nvGrpSpPr>
        <p:grpSpPr>
          <a:xfrm>
            <a:off x="2589113" y="3644145"/>
            <a:ext cx="709172" cy="705349"/>
            <a:chOff x="-35482200" y="3561225"/>
            <a:chExt cx="292225" cy="290650"/>
          </a:xfrm>
        </p:grpSpPr>
        <p:sp>
          <p:nvSpPr>
            <p:cNvPr id="8489" name="Google Shape;8489;p7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0" name="Google Shape;8490;p7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1" name="Google Shape;8491;p7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2" name="Google Shape;8492;p74"/>
          <p:cNvGrpSpPr/>
          <p:nvPr/>
        </p:nvGrpSpPr>
        <p:grpSpPr>
          <a:xfrm>
            <a:off x="2590053" y="4513880"/>
            <a:ext cx="707291" cy="707230"/>
            <a:chOff x="-35481425" y="3919600"/>
            <a:chExt cx="291450" cy="291425"/>
          </a:xfrm>
        </p:grpSpPr>
        <p:sp>
          <p:nvSpPr>
            <p:cNvPr id="8493" name="Google Shape;8493;p7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4" name="Google Shape;8494;p7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5" name="Google Shape;8495;p7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6" name="Google Shape;8496;p7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7" name="Google Shape;8497;p7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8" name="Google Shape;8498;p7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9" name="Google Shape;8499;p7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0" name="Google Shape;8500;p7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1" name="Google Shape;8501;p74"/>
          <p:cNvGrpSpPr/>
          <p:nvPr/>
        </p:nvGrpSpPr>
        <p:grpSpPr>
          <a:xfrm>
            <a:off x="7061321" y="2762063"/>
            <a:ext cx="714935" cy="705349"/>
            <a:chOff x="-33645475" y="3228075"/>
            <a:chExt cx="294600" cy="290650"/>
          </a:xfrm>
        </p:grpSpPr>
        <p:sp>
          <p:nvSpPr>
            <p:cNvPr id="8502" name="Google Shape;8502;p7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3" name="Google Shape;8503;p7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4" name="Google Shape;8504;p7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5" name="Google Shape;8505;p7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6" name="Google Shape;8506;p7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7" name="Google Shape;8507;p7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08" name="Google Shape;8508;p7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09" name="Google Shape;8509;p74"/>
          <p:cNvGrpSpPr/>
          <p:nvPr/>
        </p:nvGrpSpPr>
        <p:grpSpPr>
          <a:xfrm>
            <a:off x="7063263" y="3642233"/>
            <a:ext cx="711052" cy="709172"/>
            <a:chOff x="-33646250" y="3586425"/>
            <a:chExt cx="293000" cy="292225"/>
          </a:xfrm>
        </p:grpSpPr>
        <p:sp>
          <p:nvSpPr>
            <p:cNvPr id="8510" name="Google Shape;8510;p7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1" name="Google Shape;8511;p7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12" name="Google Shape;8512;p74"/>
          <p:cNvGrpSpPr/>
          <p:nvPr/>
        </p:nvGrpSpPr>
        <p:grpSpPr>
          <a:xfrm>
            <a:off x="7064203" y="4511937"/>
            <a:ext cx="709172" cy="711113"/>
            <a:chOff x="-33645475" y="3944800"/>
            <a:chExt cx="292225" cy="293025"/>
          </a:xfrm>
        </p:grpSpPr>
        <p:sp>
          <p:nvSpPr>
            <p:cNvPr id="8513" name="Google Shape;8513;p7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4" name="Google Shape;8514;p7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5" name="Google Shape;8515;p7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6" name="Google Shape;8516;p7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7" name="Google Shape;8517;p7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8" name="Google Shape;8518;p7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9" name="Google Shape;8519;p7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0" name="Google Shape;8520;p7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1" name="Google Shape;8521;p7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2" name="Google Shape;8522;p7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3" name="Google Shape;8523;p74"/>
          <p:cNvGrpSpPr/>
          <p:nvPr/>
        </p:nvGrpSpPr>
        <p:grpSpPr>
          <a:xfrm>
            <a:off x="4370640" y="5459412"/>
            <a:ext cx="705349" cy="710749"/>
            <a:chOff x="-31809525" y="3192625"/>
            <a:chExt cx="290650" cy="292875"/>
          </a:xfrm>
        </p:grpSpPr>
        <p:sp>
          <p:nvSpPr>
            <p:cNvPr id="8524" name="Google Shape;8524;p7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5" name="Google Shape;8525;p7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6" name="Google Shape;8526;p7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7" name="Google Shape;8527;p7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28" name="Google Shape;8528;p74"/>
          <p:cNvGrpSpPr/>
          <p:nvPr/>
        </p:nvGrpSpPr>
        <p:grpSpPr>
          <a:xfrm>
            <a:off x="4369669" y="6400517"/>
            <a:ext cx="707291" cy="711113"/>
            <a:chOff x="-31811100" y="3550975"/>
            <a:chExt cx="291450" cy="293025"/>
          </a:xfrm>
        </p:grpSpPr>
        <p:sp>
          <p:nvSpPr>
            <p:cNvPr id="8529" name="Google Shape;8529;p7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0" name="Google Shape;8530;p7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1" name="Google Shape;8531;p7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2" name="Google Shape;8532;p7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3" name="Google Shape;8533;p7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4" name="Google Shape;8534;p7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5" name="Google Shape;8535;p7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36" name="Google Shape;8536;p74"/>
          <p:cNvGrpSpPr/>
          <p:nvPr/>
        </p:nvGrpSpPr>
        <p:grpSpPr>
          <a:xfrm>
            <a:off x="4357262" y="7329123"/>
            <a:ext cx="732105" cy="713661"/>
            <a:chOff x="-31817400" y="3910025"/>
            <a:chExt cx="301675" cy="294075"/>
          </a:xfrm>
        </p:grpSpPr>
        <p:sp>
          <p:nvSpPr>
            <p:cNvPr id="8537" name="Google Shape;8537;p7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8" name="Google Shape;8538;p7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9" name="Google Shape;8539;p7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0" name="Google Shape;8540;p74"/>
          <p:cNvGrpSpPr/>
          <p:nvPr/>
        </p:nvGrpSpPr>
        <p:grpSpPr>
          <a:xfrm>
            <a:off x="7940517" y="6401487"/>
            <a:ext cx="709232" cy="709172"/>
            <a:chOff x="-30354000" y="3569100"/>
            <a:chExt cx="292250" cy="292225"/>
          </a:xfrm>
        </p:grpSpPr>
        <p:sp>
          <p:nvSpPr>
            <p:cNvPr id="8541" name="Google Shape;8541;p7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2" name="Google Shape;8542;p7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3" name="Google Shape;8543;p7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4" name="Google Shape;8544;p7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5" name="Google Shape;8545;p7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6" name="Google Shape;8546;p7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47" name="Google Shape;8547;p74"/>
          <p:cNvGrpSpPr/>
          <p:nvPr/>
        </p:nvGrpSpPr>
        <p:grpSpPr>
          <a:xfrm>
            <a:off x="3497673" y="2761093"/>
            <a:ext cx="684297" cy="707291"/>
            <a:chOff x="-35118325" y="3202075"/>
            <a:chExt cx="281975" cy="291450"/>
          </a:xfrm>
        </p:grpSpPr>
        <p:sp>
          <p:nvSpPr>
            <p:cNvPr id="8548" name="Google Shape;8548;p7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9" name="Google Shape;8549;p7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0" name="Google Shape;8550;p7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1" name="Google Shape;8551;p7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2" name="Google Shape;8552;p74"/>
          <p:cNvGrpSpPr/>
          <p:nvPr/>
        </p:nvGrpSpPr>
        <p:grpSpPr>
          <a:xfrm>
            <a:off x="3485236" y="3643599"/>
            <a:ext cx="709172" cy="706441"/>
            <a:chOff x="-35123050" y="3561225"/>
            <a:chExt cx="292225" cy="291100"/>
          </a:xfrm>
        </p:grpSpPr>
        <p:sp>
          <p:nvSpPr>
            <p:cNvPr id="8553" name="Google Shape;8553;p7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4" name="Google Shape;8554;p7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5" name="Google Shape;8555;p74"/>
          <p:cNvGrpSpPr/>
          <p:nvPr/>
        </p:nvGrpSpPr>
        <p:grpSpPr>
          <a:xfrm>
            <a:off x="3569355" y="4513880"/>
            <a:ext cx="540934" cy="707230"/>
            <a:chOff x="-35089175" y="3919600"/>
            <a:chExt cx="222900" cy="291425"/>
          </a:xfrm>
        </p:grpSpPr>
        <p:sp>
          <p:nvSpPr>
            <p:cNvPr id="8556" name="Google Shape;8556;p7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7" name="Google Shape;8557;p7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58" name="Google Shape;8558;p74"/>
          <p:cNvGrpSpPr/>
          <p:nvPr/>
        </p:nvGrpSpPr>
        <p:grpSpPr>
          <a:xfrm>
            <a:off x="7963346" y="2760606"/>
            <a:ext cx="672891" cy="708262"/>
            <a:chOff x="-33277650" y="3226875"/>
            <a:chExt cx="277275" cy="291850"/>
          </a:xfrm>
        </p:grpSpPr>
        <p:sp>
          <p:nvSpPr>
            <p:cNvPr id="8559" name="Google Shape;8559;p7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0" name="Google Shape;8560;p7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1" name="Google Shape;8561;p7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2" name="Google Shape;8562;p7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3" name="Google Shape;8563;p7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4" name="Google Shape;8564;p7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5" name="Google Shape;8565;p7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66" name="Google Shape;8566;p74"/>
          <p:cNvGrpSpPr/>
          <p:nvPr/>
        </p:nvGrpSpPr>
        <p:grpSpPr>
          <a:xfrm>
            <a:off x="7946146" y="3643173"/>
            <a:ext cx="707291" cy="707291"/>
            <a:chOff x="-33286325" y="3586425"/>
            <a:chExt cx="291450" cy="291450"/>
          </a:xfrm>
        </p:grpSpPr>
        <p:sp>
          <p:nvSpPr>
            <p:cNvPr id="8567" name="Google Shape;8567;p7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8" name="Google Shape;8568;p7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9" name="Google Shape;8569;p7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0" name="Google Shape;8570;p7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1" name="Google Shape;8571;p7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2" name="Google Shape;8572;p74"/>
          <p:cNvGrpSpPr/>
          <p:nvPr/>
        </p:nvGrpSpPr>
        <p:grpSpPr>
          <a:xfrm>
            <a:off x="7946146" y="4511937"/>
            <a:ext cx="707291" cy="711113"/>
            <a:chOff x="-33286325" y="3944800"/>
            <a:chExt cx="291450" cy="293025"/>
          </a:xfrm>
        </p:grpSpPr>
        <p:sp>
          <p:nvSpPr>
            <p:cNvPr id="8573" name="Google Shape;8573;p7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4" name="Google Shape;8574;p7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5" name="Google Shape;8575;p7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6" name="Google Shape;8576;p7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77" name="Google Shape;8577;p74"/>
          <p:cNvGrpSpPr/>
          <p:nvPr/>
        </p:nvGrpSpPr>
        <p:grpSpPr>
          <a:xfrm>
            <a:off x="5262941" y="5458259"/>
            <a:ext cx="707291" cy="713055"/>
            <a:chOff x="-31452725" y="3191825"/>
            <a:chExt cx="291450" cy="293825"/>
          </a:xfrm>
        </p:grpSpPr>
        <p:sp>
          <p:nvSpPr>
            <p:cNvPr id="8578" name="Google Shape;8578;p7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9" name="Google Shape;8579;p7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0" name="Google Shape;8580;p7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1" name="Google Shape;8581;p7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2" name="Google Shape;8582;p74"/>
          <p:cNvGrpSpPr/>
          <p:nvPr/>
        </p:nvGrpSpPr>
        <p:grpSpPr>
          <a:xfrm>
            <a:off x="5262001" y="6401487"/>
            <a:ext cx="709172" cy="709172"/>
            <a:chOff x="-31452725" y="3551775"/>
            <a:chExt cx="292225" cy="292225"/>
          </a:xfrm>
        </p:grpSpPr>
        <p:sp>
          <p:nvSpPr>
            <p:cNvPr id="8583" name="Google Shape;8583;p7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4" name="Google Shape;8584;p7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5" name="Google Shape;8585;p7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6" name="Google Shape;8586;p7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87" name="Google Shape;8587;p74"/>
          <p:cNvGrpSpPr/>
          <p:nvPr/>
        </p:nvGrpSpPr>
        <p:grpSpPr>
          <a:xfrm>
            <a:off x="5259119" y="7329457"/>
            <a:ext cx="714935" cy="712994"/>
            <a:chOff x="-31455100" y="3909350"/>
            <a:chExt cx="294600" cy="293800"/>
          </a:xfrm>
        </p:grpSpPr>
        <p:sp>
          <p:nvSpPr>
            <p:cNvPr id="8588" name="Google Shape;8588;p7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9" name="Google Shape;8589;p7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0" name="Google Shape;8590;p74"/>
          <p:cNvGrpSpPr/>
          <p:nvPr/>
        </p:nvGrpSpPr>
        <p:grpSpPr>
          <a:xfrm>
            <a:off x="7941488" y="7331368"/>
            <a:ext cx="707291" cy="709172"/>
            <a:chOff x="-30345325" y="3918800"/>
            <a:chExt cx="291450" cy="292225"/>
          </a:xfrm>
        </p:grpSpPr>
        <p:sp>
          <p:nvSpPr>
            <p:cNvPr id="8591" name="Google Shape;8591;p7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2" name="Google Shape;8592;p7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3" name="Google Shape;8593;p7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4" name="Google Shape;8594;p7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5" name="Google Shape;8595;p7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596" name="Google Shape;8596;p74"/>
          <p:cNvGrpSpPr/>
          <p:nvPr/>
        </p:nvGrpSpPr>
        <p:grpSpPr>
          <a:xfrm>
            <a:off x="4401471" y="2761093"/>
            <a:ext cx="665186" cy="707291"/>
            <a:chOff x="-34755225" y="3202075"/>
            <a:chExt cx="274100" cy="291450"/>
          </a:xfrm>
        </p:grpSpPr>
        <p:sp>
          <p:nvSpPr>
            <p:cNvPr id="8597" name="Google Shape;8597;p7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8" name="Google Shape;8598;p7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9" name="Google Shape;8599;p7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0" name="Google Shape;8600;p7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1" name="Google Shape;8601;p7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2" name="Google Shape;8602;p7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3" name="Google Shape;8603;p7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04" name="Google Shape;8604;p74"/>
          <p:cNvGrpSpPr/>
          <p:nvPr/>
        </p:nvGrpSpPr>
        <p:grpSpPr>
          <a:xfrm>
            <a:off x="4380419" y="3643174"/>
            <a:ext cx="707291" cy="707291"/>
            <a:chOff x="-34763900" y="3561225"/>
            <a:chExt cx="291450" cy="291450"/>
          </a:xfrm>
        </p:grpSpPr>
        <p:sp>
          <p:nvSpPr>
            <p:cNvPr id="8605" name="Google Shape;8605;p7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6" name="Google Shape;8606;p7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7" name="Google Shape;8607;p7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08" name="Google Shape;8608;p74"/>
          <p:cNvSpPr/>
          <p:nvPr/>
        </p:nvSpPr>
        <p:spPr>
          <a:xfrm>
            <a:off x="4379215" y="4514039"/>
            <a:ext cx="707291" cy="70723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09" name="Google Shape;8609;p74"/>
          <p:cNvGrpSpPr/>
          <p:nvPr/>
        </p:nvGrpSpPr>
        <p:grpSpPr>
          <a:xfrm>
            <a:off x="1690213" y="5460199"/>
            <a:ext cx="709172" cy="709172"/>
            <a:chOff x="-32927950" y="3227275"/>
            <a:chExt cx="292225" cy="292225"/>
          </a:xfrm>
        </p:grpSpPr>
        <p:sp>
          <p:nvSpPr>
            <p:cNvPr id="8610" name="Google Shape;8610;p7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1" name="Google Shape;8611;p7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2" name="Google Shape;8612;p7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3" name="Google Shape;8613;p7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4" name="Google Shape;8614;p7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15" name="Google Shape;8615;p74"/>
          <p:cNvGrpSpPr/>
          <p:nvPr/>
        </p:nvGrpSpPr>
        <p:grpSpPr>
          <a:xfrm>
            <a:off x="1689242" y="6402426"/>
            <a:ext cx="711113" cy="707291"/>
            <a:chOff x="-32927950" y="3586425"/>
            <a:chExt cx="293025" cy="291450"/>
          </a:xfrm>
        </p:grpSpPr>
        <p:sp>
          <p:nvSpPr>
            <p:cNvPr id="8616" name="Google Shape;8616;p7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7" name="Google Shape;8617;p7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8" name="Google Shape;8618;p7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9" name="Google Shape;8619;p7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0" name="Google Shape;8620;p7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21" name="Google Shape;8621;p74"/>
          <p:cNvGrpSpPr/>
          <p:nvPr/>
        </p:nvGrpSpPr>
        <p:grpSpPr>
          <a:xfrm>
            <a:off x="1690213" y="7330396"/>
            <a:ext cx="709172" cy="711113"/>
            <a:chOff x="-32927950" y="3944800"/>
            <a:chExt cx="292225" cy="293025"/>
          </a:xfrm>
        </p:grpSpPr>
        <p:sp>
          <p:nvSpPr>
            <p:cNvPr id="8622" name="Google Shape;8622;p7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3" name="Google Shape;8623;p7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4" name="Google Shape;8624;p7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5" name="Google Shape;8625;p7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6" name="Google Shape;8626;p7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7" name="Google Shape;8627;p7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8" name="Google Shape;8628;p7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9" name="Google Shape;8629;p7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0" name="Google Shape;8630;p7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31" name="Google Shape;8631;p74"/>
          <p:cNvGrpSpPr/>
          <p:nvPr/>
        </p:nvGrpSpPr>
        <p:grpSpPr>
          <a:xfrm>
            <a:off x="6147796" y="5460898"/>
            <a:ext cx="709172" cy="707776"/>
            <a:chOff x="-31094350" y="3194000"/>
            <a:chExt cx="292225" cy="291650"/>
          </a:xfrm>
        </p:grpSpPr>
        <p:sp>
          <p:nvSpPr>
            <p:cNvPr id="8632" name="Google Shape;8632;p7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3" name="Google Shape;8633;p7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4" name="Google Shape;8634;p7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5" name="Google Shape;8635;p7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6" name="Google Shape;8636;p7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7" name="Google Shape;8637;p7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8" name="Google Shape;8638;p7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9" name="Google Shape;8639;p7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0" name="Google Shape;8640;p74"/>
          <p:cNvGrpSpPr/>
          <p:nvPr/>
        </p:nvGrpSpPr>
        <p:grpSpPr>
          <a:xfrm>
            <a:off x="6148737" y="6401882"/>
            <a:ext cx="707291" cy="708383"/>
            <a:chOff x="-31093575" y="3552550"/>
            <a:chExt cx="291450" cy="291900"/>
          </a:xfrm>
        </p:grpSpPr>
        <p:sp>
          <p:nvSpPr>
            <p:cNvPr id="8641" name="Google Shape;8641;p7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2" name="Google Shape;8642;p7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3" name="Google Shape;8643;p7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4" name="Google Shape;8644;p7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5" name="Google Shape;8645;p74"/>
          <p:cNvGrpSpPr/>
          <p:nvPr/>
        </p:nvGrpSpPr>
        <p:grpSpPr>
          <a:xfrm>
            <a:off x="6148737" y="7332339"/>
            <a:ext cx="707291" cy="707230"/>
            <a:chOff x="-31093575" y="3911725"/>
            <a:chExt cx="291450" cy="291425"/>
          </a:xfrm>
        </p:grpSpPr>
        <p:sp>
          <p:nvSpPr>
            <p:cNvPr id="8646" name="Google Shape;8646;p7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47" name="Google Shape;8647;p7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48" name="Google Shape;8648;p74"/>
          <p:cNvGrpSpPr/>
          <p:nvPr/>
        </p:nvGrpSpPr>
        <p:grpSpPr>
          <a:xfrm>
            <a:off x="4367597" y="8246272"/>
            <a:ext cx="712994" cy="709172"/>
            <a:chOff x="-29946000" y="3183175"/>
            <a:chExt cx="293800" cy="292225"/>
          </a:xfrm>
        </p:grpSpPr>
        <p:sp>
          <p:nvSpPr>
            <p:cNvPr id="8649" name="Google Shape;8649;p7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0" name="Google Shape;8650;p7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1" name="Google Shape;8651;p7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2" name="Google Shape;8652;p7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3" name="Google Shape;8653;p7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4" name="Google Shape;8654;p7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55" name="Google Shape;8655;p74"/>
          <p:cNvGrpSpPr/>
          <p:nvPr/>
        </p:nvGrpSpPr>
        <p:grpSpPr>
          <a:xfrm>
            <a:off x="5256659" y="2760577"/>
            <a:ext cx="716816" cy="708322"/>
            <a:chOff x="-34408675" y="3202075"/>
            <a:chExt cx="295375" cy="291875"/>
          </a:xfrm>
        </p:grpSpPr>
        <p:sp>
          <p:nvSpPr>
            <p:cNvPr id="8656" name="Google Shape;8656;p7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7" name="Google Shape;8657;p7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8" name="Google Shape;8658;p7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59" name="Google Shape;8659;p7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0" name="Google Shape;8660;p74"/>
          <p:cNvGrpSpPr/>
          <p:nvPr/>
        </p:nvGrpSpPr>
        <p:grpSpPr>
          <a:xfrm>
            <a:off x="5260481" y="3640565"/>
            <a:ext cx="709172" cy="712508"/>
            <a:chOff x="-34405525" y="3558075"/>
            <a:chExt cx="292225" cy="293600"/>
          </a:xfrm>
        </p:grpSpPr>
        <p:sp>
          <p:nvSpPr>
            <p:cNvPr id="8661" name="Google Shape;8661;p7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2" name="Google Shape;8662;p7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3" name="Google Shape;8663;p7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64" name="Google Shape;8664;p74"/>
          <p:cNvGrpSpPr/>
          <p:nvPr/>
        </p:nvGrpSpPr>
        <p:grpSpPr>
          <a:xfrm>
            <a:off x="5259510" y="4513880"/>
            <a:ext cx="711113" cy="707230"/>
            <a:chOff x="-34406325" y="3919600"/>
            <a:chExt cx="293025" cy="291425"/>
          </a:xfrm>
        </p:grpSpPr>
        <p:sp>
          <p:nvSpPr>
            <p:cNvPr id="8665" name="Google Shape;8665;p7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6" name="Google Shape;8666;p7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7" name="Google Shape;8667;p7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8" name="Google Shape;8668;p7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69" name="Google Shape;8669;p7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0" name="Google Shape;8670;p7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1" name="Google Shape;8671;p7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2" name="Google Shape;8672;p74"/>
          <p:cNvGrpSpPr/>
          <p:nvPr/>
        </p:nvGrpSpPr>
        <p:grpSpPr>
          <a:xfrm>
            <a:off x="2587307" y="5472606"/>
            <a:ext cx="707291" cy="684358"/>
            <a:chOff x="-32568800" y="3232000"/>
            <a:chExt cx="291450" cy="282000"/>
          </a:xfrm>
        </p:grpSpPr>
        <p:sp>
          <p:nvSpPr>
            <p:cNvPr id="8673" name="Google Shape;8673;p7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4" name="Google Shape;8674;p7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5" name="Google Shape;8675;p74"/>
          <p:cNvGrpSpPr/>
          <p:nvPr/>
        </p:nvGrpSpPr>
        <p:grpSpPr>
          <a:xfrm>
            <a:off x="2586366" y="6402426"/>
            <a:ext cx="709172" cy="707291"/>
            <a:chOff x="-32569575" y="3586425"/>
            <a:chExt cx="292225" cy="291450"/>
          </a:xfrm>
        </p:grpSpPr>
        <p:sp>
          <p:nvSpPr>
            <p:cNvPr id="8676" name="Google Shape;8676;p7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7" name="Google Shape;8677;p7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78" name="Google Shape;8678;p74"/>
          <p:cNvGrpSpPr/>
          <p:nvPr/>
        </p:nvGrpSpPr>
        <p:grpSpPr>
          <a:xfrm>
            <a:off x="2568196" y="7331610"/>
            <a:ext cx="745513" cy="708686"/>
            <a:chOff x="-32576675" y="3944600"/>
            <a:chExt cx="307200" cy="292025"/>
          </a:xfrm>
        </p:grpSpPr>
        <p:sp>
          <p:nvSpPr>
            <p:cNvPr id="8679" name="Google Shape;8679;p7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0" name="Google Shape;8680;p7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1" name="Google Shape;8681;p74"/>
          <p:cNvGrpSpPr/>
          <p:nvPr/>
        </p:nvGrpSpPr>
        <p:grpSpPr>
          <a:xfrm>
            <a:off x="7058130" y="5460200"/>
            <a:ext cx="709172" cy="709172"/>
            <a:chOff x="-30735200" y="3192625"/>
            <a:chExt cx="292225" cy="292225"/>
          </a:xfrm>
        </p:grpSpPr>
        <p:sp>
          <p:nvSpPr>
            <p:cNvPr id="8682" name="Google Shape;8682;p7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3" name="Google Shape;8683;p7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4" name="Google Shape;8684;p7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5" name="Google Shape;8685;p7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6" name="Google Shape;8686;p7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7" name="Google Shape;8687;p7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8" name="Google Shape;8688;p7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9" name="Google Shape;8689;p74"/>
          <p:cNvGrpSpPr/>
          <p:nvPr/>
        </p:nvGrpSpPr>
        <p:grpSpPr>
          <a:xfrm>
            <a:off x="7058130" y="6403065"/>
            <a:ext cx="709172" cy="706017"/>
            <a:chOff x="-30735200" y="3552550"/>
            <a:chExt cx="292225" cy="290925"/>
          </a:xfrm>
        </p:grpSpPr>
        <p:sp>
          <p:nvSpPr>
            <p:cNvPr id="8690" name="Google Shape;8690;p7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1" name="Google Shape;8691;p7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92" name="Google Shape;8692;p74"/>
          <p:cNvGrpSpPr/>
          <p:nvPr/>
        </p:nvGrpSpPr>
        <p:grpSpPr>
          <a:xfrm>
            <a:off x="7058130" y="7332309"/>
            <a:ext cx="709172" cy="707291"/>
            <a:chOff x="-30735200" y="3910925"/>
            <a:chExt cx="292225" cy="291450"/>
          </a:xfrm>
        </p:grpSpPr>
        <p:sp>
          <p:nvSpPr>
            <p:cNvPr id="8693" name="Google Shape;8693;p7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4" name="Google Shape;8694;p7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95" name="Google Shape;8695;p74"/>
          <p:cNvSpPr/>
          <p:nvPr/>
        </p:nvSpPr>
        <p:spPr>
          <a:xfrm>
            <a:off x="5264360" y="8246484"/>
            <a:ext cx="709172" cy="70729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96" name="Google Shape;8696;p74"/>
          <p:cNvGrpSpPr/>
          <p:nvPr/>
        </p:nvGrpSpPr>
        <p:grpSpPr>
          <a:xfrm>
            <a:off x="9765819" y="2758042"/>
            <a:ext cx="717941" cy="718448"/>
            <a:chOff x="-57956275" y="3197925"/>
            <a:chExt cx="319000" cy="319225"/>
          </a:xfrm>
        </p:grpSpPr>
        <p:sp>
          <p:nvSpPr>
            <p:cNvPr id="8697" name="Google Shape;8697;p7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8" name="Google Shape;8698;p7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9" name="Google Shape;8699;p7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0" name="Google Shape;8700;p7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1" name="Google Shape;8701;p7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2" name="Google Shape;8702;p7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3" name="Google Shape;8703;p7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04" name="Google Shape;8704;p74"/>
          <p:cNvGrpSpPr/>
          <p:nvPr/>
        </p:nvGrpSpPr>
        <p:grpSpPr>
          <a:xfrm>
            <a:off x="9810128" y="3670893"/>
            <a:ext cx="629324" cy="717941"/>
            <a:chOff x="-57940525" y="3590375"/>
            <a:chExt cx="279625" cy="319000"/>
          </a:xfrm>
        </p:grpSpPr>
        <p:sp>
          <p:nvSpPr>
            <p:cNvPr id="8705" name="Google Shape;8705;p7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6" name="Google Shape;8706;p7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7" name="Google Shape;8707;p7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8" name="Google Shape;8708;p7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9" name="Google Shape;8709;p7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0" name="Google Shape;8710;p74"/>
          <p:cNvGrpSpPr/>
          <p:nvPr/>
        </p:nvGrpSpPr>
        <p:grpSpPr>
          <a:xfrm>
            <a:off x="9751890" y="4553634"/>
            <a:ext cx="716197" cy="717998"/>
            <a:chOff x="-57959425" y="3982600"/>
            <a:chExt cx="318225" cy="319025"/>
          </a:xfrm>
        </p:grpSpPr>
        <p:sp>
          <p:nvSpPr>
            <p:cNvPr id="8711" name="Google Shape;8711;p7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2" name="Google Shape;8712;p7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3" name="Google Shape;8713;p7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4" name="Google Shape;8714;p7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15" name="Google Shape;8715;p74"/>
          <p:cNvGrpSpPr/>
          <p:nvPr/>
        </p:nvGrpSpPr>
        <p:grpSpPr>
          <a:xfrm>
            <a:off x="14152224" y="2760292"/>
            <a:ext cx="714453" cy="714453"/>
            <a:chOff x="-55987225" y="3198925"/>
            <a:chExt cx="317450" cy="317450"/>
          </a:xfrm>
        </p:grpSpPr>
        <p:sp>
          <p:nvSpPr>
            <p:cNvPr id="8716" name="Google Shape;8716;p7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7" name="Google Shape;8717;p7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8" name="Google Shape;8718;p7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19" name="Google Shape;8719;p7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0" name="Google Shape;8720;p74"/>
          <p:cNvGrpSpPr/>
          <p:nvPr/>
        </p:nvGrpSpPr>
        <p:grpSpPr>
          <a:xfrm>
            <a:off x="14152224" y="3672356"/>
            <a:ext cx="714453" cy="714734"/>
            <a:chOff x="-55987225" y="3591025"/>
            <a:chExt cx="317450" cy="317575"/>
          </a:xfrm>
        </p:grpSpPr>
        <p:sp>
          <p:nvSpPr>
            <p:cNvPr id="8721" name="Google Shape;8721;p7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2" name="Google Shape;8722;p7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3" name="Google Shape;8723;p7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4" name="Google Shape;8724;p7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5" name="Google Shape;8725;p7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26" name="Google Shape;8726;p74"/>
          <p:cNvGrpSpPr/>
          <p:nvPr/>
        </p:nvGrpSpPr>
        <p:grpSpPr>
          <a:xfrm>
            <a:off x="14180054" y="4553634"/>
            <a:ext cx="717998" cy="717998"/>
            <a:chOff x="-55988800" y="3982600"/>
            <a:chExt cx="319025" cy="319025"/>
          </a:xfrm>
        </p:grpSpPr>
        <p:sp>
          <p:nvSpPr>
            <p:cNvPr id="8727" name="Google Shape;8727;p7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8" name="Google Shape;8728;p7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29" name="Google Shape;8729;p7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0" name="Google Shape;8730;p7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1" name="Google Shape;8731;p7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32" name="Google Shape;8732;p74"/>
          <p:cNvGrpSpPr/>
          <p:nvPr/>
        </p:nvGrpSpPr>
        <p:grpSpPr>
          <a:xfrm>
            <a:off x="11497092" y="5469549"/>
            <a:ext cx="712652" cy="717941"/>
            <a:chOff x="-54026025" y="3192625"/>
            <a:chExt cx="316650" cy="319000"/>
          </a:xfrm>
        </p:grpSpPr>
        <p:sp>
          <p:nvSpPr>
            <p:cNvPr id="8733" name="Google Shape;8733;p7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4" name="Google Shape;8734;p7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5" name="Google Shape;8735;p7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6" name="Google Shape;8736;p7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7" name="Google Shape;8737;p7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8" name="Google Shape;8738;p7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39" name="Google Shape;8739;p7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0" name="Google Shape;8740;p7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1" name="Google Shape;8741;p74"/>
          <p:cNvGrpSpPr/>
          <p:nvPr/>
        </p:nvGrpSpPr>
        <p:grpSpPr>
          <a:xfrm>
            <a:off x="11536984" y="6411496"/>
            <a:ext cx="632869" cy="716197"/>
            <a:chOff x="-54007925" y="3584850"/>
            <a:chExt cx="281200" cy="318225"/>
          </a:xfrm>
        </p:grpSpPr>
        <p:sp>
          <p:nvSpPr>
            <p:cNvPr id="8742" name="Google Shape;8742;p7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3" name="Google Shape;8743;p7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4" name="Google Shape;8744;p7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5" name="Google Shape;8745;p7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6" name="Google Shape;8746;p7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7" name="Google Shape;8747;p7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48" name="Google Shape;8748;p74"/>
          <p:cNvGrpSpPr/>
          <p:nvPr/>
        </p:nvGrpSpPr>
        <p:grpSpPr>
          <a:xfrm>
            <a:off x="11536984" y="7335266"/>
            <a:ext cx="632869" cy="717829"/>
            <a:chOff x="-54007925" y="3975575"/>
            <a:chExt cx="281200" cy="318950"/>
          </a:xfrm>
        </p:grpSpPr>
        <p:sp>
          <p:nvSpPr>
            <p:cNvPr id="8749" name="Google Shape;8749;p7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0" name="Google Shape;8750;p7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1" name="Google Shape;8751;p7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2" name="Google Shape;8752;p7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53" name="Google Shape;8753;p74"/>
          <p:cNvGrpSpPr/>
          <p:nvPr/>
        </p:nvGrpSpPr>
        <p:grpSpPr>
          <a:xfrm>
            <a:off x="16006717" y="5504208"/>
            <a:ext cx="549540" cy="716985"/>
            <a:chOff x="-52005775" y="3208025"/>
            <a:chExt cx="244175" cy="318575"/>
          </a:xfrm>
        </p:grpSpPr>
        <p:sp>
          <p:nvSpPr>
            <p:cNvPr id="8754" name="Google Shape;8754;p7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5" name="Google Shape;8755;p7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6" name="Google Shape;8756;p7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7" name="Google Shape;8757;p7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8" name="Google Shape;8758;p7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9" name="Google Shape;8759;p7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0" name="Google Shape;8760;p7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1" name="Google Shape;8761;p7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2" name="Google Shape;8762;p7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3" name="Google Shape;8763;p7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4" name="Google Shape;8764;p7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65" name="Google Shape;8765;p74"/>
          <p:cNvGrpSpPr/>
          <p:nvPr/>
        </p:nvGrpSpPr>
        <p:grpSpPr>
          <a:xfrm>
            <a:off x="10619650" y="2760292"/>
            <a:ext cx="716197" cy="716197"/>
            <a:chOff x="-57568775" y="3198925"/>
            <a:chExt cx="318225" cy="318225"/>
          </a:xfrm>
        </p:grpSpPr>
        <p:sp>
          <p:nvSpPr>
            <p:cNvPr id="8766" name="Google Shape;8766;p7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7" name="Google Shape;8767;p7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8" name="Google Shape;8768;p7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9" name="Google Shape;8769;p7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0" name="Google Shape;8770;p7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1" name="Google Shape;8771;p7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2" name="Google Shape;8772;p74"/>
          <p:cNvGrpSpPr/>
          <p:nvPr/>
        </p:nvGrpSpPr>
        <p:grpSpPr>
          <a:xfrm>
            <a:off x="10663086" y="3670893"/>
            <a:ext cx="629324" cy="716197"/>
            <a:chOff x="-57549075" y="3590375"/>
            <a:chExt cx="279625" cy="318225"/>
          </a:xfrm>
        </p:grpSpPr>
        <p:sp>
          <p:nvSpPr>
            <p:cNvPr id="8773" name="Google Shape;8773;p7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4" name="Google Shape;8774;p7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5" name="Google Shape;8775;p7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6" name="Google Shape;8776;p7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77" name="Google Shape;8777;p74"/>
          <p:cNvGrpSpPr/>
          <p:nvPr/>
        </p:nvGrpSpPr>
        <p:grpSpPr>
          <a:xfrm>
            <a:off x="10647480" y="4553634"/>
            <a:ext cx="719742" cy="719742"/>
            <a:chOff x="-57570350" y="3982600"/>
            <a:chExt cx="319800" cy="319800"/>
          </a:xfrm>
        </p:grpSpPr>
        <p:sp>
          <p:nvSpPr>
            <p:cNvPr id="8778" name="Google Shape;8778;p7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9" name="Google Shape;8779;p7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0" name="Google Shape;8780;p7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1" name="Google Shape;8781;p7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2" name="Google Shape;8782;p74"/>
          <p:cNvGrpSpPr/>
          <p:nvPr/>
        </p:nvGrpSpPr>
        <p:grpSpPr>
          <a:xfrm>
            <a:off x="15077558" y="2758492"/>
            <a:ext cx="629324" cy="717998"/>
            <a:chOff x="-55576850" y="3198125"/>
            <a:chExt cx="279625" cy="319025"/>
          </a:xfrm>
        </p:grpSpPr>
        <p:sp>
          <p:nvSpPr>
            <p:cNvPr id="8783" name="Google Shape;8783;p7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4" name="Google Shape;8784;p7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5" name="Google Shape;8785;p7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6" name="Google Shape;8786;p7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87" name="Google Shape;8787;p74"/>
          <p:cNvGrpSpPr/>
          <p:nvPr/>
        </p:nvGrpSpPr>
        <p:grpSpPr>
          <a:xfrm>
            <a:off x="15032349" y="3670443"/>
            <a:ext cx="719742" cy="716647"/>
            <a:chOff x="-55596550" y="3590175"/>
            <a:chExt cx="319800" cy="318425"/>
          </a:xfrm>
        </p:grpSpPr>
        <p:sp>
          <p:nvSpPr>
            <p:cNvPr id="8788" name="Google Shape;8788;p7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89" name="Google Shape;8789;p7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0" name="Google Shape;8790;p7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1" name="Google Shape;8791;p7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2" name="Google Shape;8792;p74"/>
          <p:cNvGrpSpPr/>
          <p:nvPr/>
        </p:nvGrpSpPr>
        <p:grpSpPr>
          <a:xfrm>
            <a:off x="15062824" y="4553128"/>
            <a:ext cx="717998" cy="718504"/>
            <a:chOff x="-55595775" y="3982375"/>
            <a:chExt cx="319025" cy="319250"/>
          </a:xfrm>
        </p:grpSpPr>
        <p:sp>
          <p:nvSpPr>
            <p:cNvPr id="8793" name="Google Shape;8793;p7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4" name="Google Shape;8794;p7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5" name="Google Shape;8795;p7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6" name="Google Shape;8796;p7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7" name="Google Shape;8797;p7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98" name="Google Shape;8798;p7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799" name="Google Shape;8799;p74"/>
          <p:cNvGrpSpPr/>
          <p:nvPr/>
        </p:nvGrpSpPr>
        <p:grpSpPr>
          <a:xfrm>
            <a:off x="12377189" y="5469549"/>
            <a:ext cx="717998" cy="716197"/>
            <a:chOff x="-53635375" y="3192625"/>
            <a:chExt cx="319025" cy="318225"/>
          </a:xfrm>
        </p:grpSpPr>
        <p:sp>
          <p:nvSpPr>
            <p:cNvPr id="8800" name="Google Shape;8800;p7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1" name="Google Shape;8801;p7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2" name="Google Shape;8802;p7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3" name="Google Shape;8803;p74"/>
          <p:cNvGrpSpPr/>
          <p:nvPr/>
        </p:nvGrpSpPr>
        <p:grpSpPr>
          <a:xfrm>
            <a:off x="12421526" y="6411496"/>
            <a:ext cx="629324" cy="717998"/>
            <a:chOff x="-53615675" y="3584850"/>
            <a:chExt cx="279625" cy="319025"/>
          </a:xfrm>
        </p:grpSpPr>
        <p:sp>
          <p:nvSpPr>
            <p:cNvPr id="8804" name="Google Shape;8804;p7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5" name="Google Shape;8805;p7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6" name="Google Shape;8806;p7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07" name="Google Shape;8807;p74"/>
          <p:cNvGrpSpPr/>
          <p:nvPr/>
        </p:nvGrpSpPr>
        <p:grpSpPr>
          <a:xfrm>
            <a:off x="12377218" y="7337348"/>
            <a:ext cx="717941" cy="715747"/>
            <a:chOff x="-53634575" y="3976500"/>
            <a:chExt cx="319000" cy="318025"/>
          </a:xfrm>
        </p:grpSpPr>
        <p:sp>
          <p:nvSpPr>
            <p:cNvPr id="8808" name="Google Shape;8808;p7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9" name="Google Shape;8809;p7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0" name="Google Shape;8810;p7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1" name="Google Shape;8811;p7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2" name="Google Shape;8812;p7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3" name="Google Shape;8813;p7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4" name="Google Shape;8814;p7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5" name="Google Shape;8815;p7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16" name="Google Shape;8816;p74"/>
          <p:cNvGrpSpPr/>
          <p:nvPr/>
        </p:nvGrpSpPr>
        <p:grpSpPr>
          <a:xfrm>
            <a:off x="15966825" y="6423255"/>
            <a:ext cx="629324" cy="716872"/>
            <a:chOff x="-52023900" y="3590075"/>
            <a:chExt cx="279625" cy="318525"/>
          </a:xfrm>
        </p:grpSpPr>
        <p:sp>
          <p:nvSpPr>
            <p:cNvPr id="8817" name="Google Shape;8817;p7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8" name="Google Shape;8818;p7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9" name="Google Shape;8819;p7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0" name="Google Shape;8820;p7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1" name="Google Shape;8821;p7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2" name="Google Shape;8822;p7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3" name="Google Shape;8823;p7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4" name="Google Shape;8824;p74"/>
          <p:cNvGrpSpPr/>
          <p:nvPr/>
        </p:nvGrpSpPr>
        <p:grpSpPr>
          <a:xfrm>
            <a:off x="11493309" y="2760292"/>
            <a:ext cx="717941" cy="717941"/>
            <a:chOff x="-57173375" y="3198925"/>
            <a:chExt cx="319000" cy="319000"/>
          </a:xfrm>
        </p:grpSpPr>
        <p:sp>
          <p:nvSpPr>
            <p:cNvPr id="8825" name="Google Shape;8825;p7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6" name="Google Shape;8826;p7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7" name="Google Shape;8827;p7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8" name="Google Shape;8828;p7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9" name="Google Shape;8829;p74"/>
          <p:cNvGrpSpPr/>
          <p:nvPr/>
        </p:nvGrpSpPr>
        <p:grpSpPr>
          <a:xfrm>
            <a:off x="11495081" y="3715173"/>
            <a:ext cx="714397" cy="629380"/>
            <a:chOff x="-57176525" y="3610050"/>
            <a:chExt cx="317425" cy="279650"/>
          </a:xfrm>
        </p:grpSpPr>
        <p:sp>
          <p:nvSpPr>
            <p:cNvPr id="8830" name="Google Shape;8830;p7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1" name="Google Shape;8831;p7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2" name="Google Shape;8832;p7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3" name="Google Shape;8833;p7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4" name="Google Shape;8834;p7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5" name="Google Shape;8835;p74"/>
          <p:cNvGrpSpPr/>
          <p:nvPr/>
        </p:nvGrpSpPr>
        <p:grpSpPr>
          <a:xfrm>
            <a:off x="15915991" y="2760292"/>
            <a:ext cx="716197" cy="712652"/>
            <a:chOff x="-55202750" y="3198925"/>
            <a:chExt cx="318225" cy="316650"/>
          </a:xfrm>
        </p:grpSpPr>
        <p:sp>
          <p:nvSpPr>
            <p:cNvPr id="8836" name="Google Shape;8836;p7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37" name="Google Shape;8837;p7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38" name="Google Shape;8838;p74"/>
          <p:cNvGrpSpPr/>
          <p:nvPr/>
        </p:nvGrpSpPr>
        <p:grpSpPr>
          <a:xfrm>
            <a:off x="15937259" y="3670893"/>
            <a:ext cx="673661" cy="716197"/>
            <a:chOff x="-55194875" y="3590375"/>
            <a:chExt cx="299325" cy="318225"/>
          </a:xfrm>
        </p:grpSpPr>
        <p:sp>
          <p:nvSpPr>
            <p:cNvPr id="8839" name="Google Shape;8839;p7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0" name="Google Shape;8840;p7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1" name="Google Shape;8841;p7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2" name="Google Shape;8842;p7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3" name="Google Shape;8843;p7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4" name="Google Shape;8844;p74"/>
          <p:cNvGrpSpPr/>
          <p:nvPr/>
        </p:nvGrpSpPr>
        <p:grpSpPr>
          <a:xfrm>
            <a:off x="15946494" y="4555435"/>
            <a:ext cx="714397" cy="714397"/>
            <a:chOff x="-55203525" y="3983400"/>
            <a:chExt cx="317425" cy="317425"/>
          </a:xfrm>
        </p:grpSpPr>
        <p:sp>
          <p:nvSpPr>
            <p:cNvPr id="8845" name="Google Shape;8845;p7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6" name="Google Shape;8846;p7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7" name="Google Shape;8847;p7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48" name="Google Shape;8848;p74"/>
          <p:cNvGrpSpPr/>
          <p:nvPr/>
        </p:nvGrpSpPr>
        <p:grpSpPr>
          <a:xfrm>
            <a:off x="13279455" y="5469549"/>
            <a:ext cx="671860" cy="717941"/>
            <a:chOff x="-53232900" y="3192625"/>
            <a:chExt cx="298525" cy="319000"/>
          </a:xfrm>
        </p:grpSpPr>
        <p:sp>
          <p:nvSpPr>
            <p:cNvPr id="8849" name="Google Shape;8849;p7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0" name="Google Shape;8850;p7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1" name="Google Shape;8851;p7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2" name="Google Shape;8852;p7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3" name="Google Shape;8853;p7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4" name="Google Shape;8854;p7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5" name="Google Shape;8855;p7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6" name="Google Shape;8856;p7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57" name="Google Shape;8857;p74"/>
          <p:cNvGrpSpPr/>
          <p:nvPr/>
        </p:nvGrpSpPr>
        <p:grpSpPr>
          <a:xfrm>
            <a:off x="13258187" y="6411496"/>
            <a:ext cx="714397" cy="712652"/>
            <a:chOff x="-53242350" y="3584850"/>
            <a:chExt cx="317425" cy="316650"/>
          </a:xfrm>
        </p:grpSpPr>
        <p:sp>
          <p:nvSpPr>
            <p:cNvPr id="8858" name="Google Shape;8858;p7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9" name="Google Shape;8859;p7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0" name="Google Shape;8860;p7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1" name="Google Shape;8861;p7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2" name="Google Shape;8862;p7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63" name="Google Shape;8863;p74"/>
          <p:cNvGrpSpPr/>
          <p:nvPr/>
        </p:nvGrpSpPr>
        <p:grpSpPr>
          <a:xfrm>
            <a:off x="13300723" y="7336898"/>
            <a:ext cx="629324" cy="717998"/>
            <a:chOff x="-53224225" y="3976300"/>
            <a:chExt cx="279625" cy="319025"/>
          </a:xfrm>
        </p:grpSpPr>
        <p:sp>
          <p:nvSpPr>
            <p:cNvPr id="8864" name="Google Shape;8864;p7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5" name="Google Shape;8865;p7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6" name="Google Shape;8866;p7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7" name="Google Shape;8867;p7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8" name="Google Shape;8868;p7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69" name="Google Shape;8869;p7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0" name="Google Shape;8870;p7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71" name="Google Shape;8871;p74"/>
          <p:cNvGrpSpPr/>
          <p:nvPr/>
        </p:nvGrpSpPr>
        <p:grpSpPr>
          <a:xfrm>
            <a:off x="15922517" y="7352258"/>
            <a:ext cx="717941" cy="716816"/>
            <a:chOff x="-52043575" y="3983125"/>
            <a:chExt cx="319000" cy="318500"/>
          </a:xfrm>
        </p:grpSpPr>
        <p:sp>
          <p:nvSpPr>
            <p:cNvPr id="8872" name="Google Shape;8872;p7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3" name="Google Shape;8873;p7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4" name="Google Shape;8874;p7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5" name="Google Shape;8875;p7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6" name="Google Shape;8876;p7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7" name="Google Shape;8877;p7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8" name="Google Shape;8878;p7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9" name="Google Shape;8879;p7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0" name="Google Shape;8880;p7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1" name="Google Shape;8881;p74"/>
          <p:cNvGrpSpPr/>
          <p:nvPr/>
        </p:nvGrpSpPr>
        <p:grpSpPr>
          <a:xfrm>
            <a:off x="12430398" y="2760292"/>
            <a:ext cx="629324" cy="717941"/>
            <a:chOff x="-56766175" y="3198925"/>
            <a:chExt cx="279625" cy="319000"/>
          </a:xfrm>
        </p:grpSpPr>
        <p:sp>
          <p:nvSpPr>
            <p:cNvPr id="8882" name="Google Shape;8882;p7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3" name="Google Shape;8883;p7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4" name="Google Shape;8884;p7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5" name="Google Shape;8885;p7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6" name="Google Shape;8886;p7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7" name="Google Shape;8887;p7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8" name="Google Shape;8888;p7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89" name="Google Shape;8889;p74"/>
          <p:cNvGrpSpPr/>
          <p:nvPr/>
        </p:nvGrpSpPr>
        <p:grpSpPr>
          <a:xfrm>
            <a:off x="12428626" y="3670893"/>
            <a:ext cx="632869" cy="716197"/>
            <a:chOff x="-56766175" y="3590375"/>
            <a:chExt cx="281200" cy="318225"/>
          </a:xfrm>
        </p:grpSpPr>
        <p:sp>
          <p:nvSpPr>
            <p:cNvPr id="8890" name="Google Shape;8890;p7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1" name="Google Shape;8891;p7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2" name="Google Shape;8892;p7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3" name="Google Shape;8893;p7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4" name="Google Shape;8894;p74"/>
          <p:cNvGrpSpPr/>
          <p:nvPr/>
        </p:nvGrpSpPr>
        <p:grpSpPr>
          <a:xfrm>
            <a:off x="12502537" y="4553634"/>
            <a:ext cx="544251" cy="716197"/>
            <a:chOff x="-56747275" y="3982600"/>
            <a:chExt cx="241825" cy="318225"/>
          </a:xfrm>
        </p:grpSpPr>
        <p:sp>
          <p:nvSpPr>
            <p:cNvPr id="8895" name="Google Shape;8895;p7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6" name="Google Shape;8896;p7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7" name="Google Shape;8897;p7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8" name="Google Shape;8898;p7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99" name="Google Shape;8899;p7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0" name="Google Shape;8900;p7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1" name="Google Shape;8901;p7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02" name="Google Shape;8902;p74"/>
          <p:cNvGrpSpPr/>
          <p:nvPr/>
        </p:nvGrpSpPr>
        <p:grpSpPr>
          <a:xfrm>
            <a:off x="9718039" y="6438109"/>
            <a:ext cx="717998" cy="685983"/>
            <a:chOff x="-54812875" y="3596675"/>
            <a:chExt cx="319025" cy="304800"/>
          </a:xfrm>
        </p:grpSpPr>
        <p:sp>
          <p:nvSpPr>
            <p:cNvPr id="8903" name="Google Shape;8903;p7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4" name="Google Shape;8904;p7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5" name="Google Shape;8905;p7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6" name="Google Shape;8906;p7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7" name="Google Shape;8907;p7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8" name="Google Shape;8908;p7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09" name="Google Shape;8909;p7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10" name="Google Shape;8910;p74"/>
          <p:cNvSpPr/>
          <p:nvPr/>
        </p:nvSpPr>
        <p:spPr>
          <a:xfrm>
            <a:off x="10067821" y="7186651"/>
            <a:ext cx="16036" cy="18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1" name="Google Shape;8911;p74"/>
          <p:cNvSpPr/>
          <p:nvPr/>
        </p:nvSpPr>
        <p:spPr>
          <a:xfrm>
            <a:off x="10068721" y="7188395"/>
            <a:ext cx="14235" cy="1857"/>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12" name="Google Shape;8912;p74"/>
          <p:cNvGrpSpPr/>
          <p:nvPr/>
        </p:nvGrpSpPr>
        <p:grpSpPr>
          <a:xfrm>
            <a:off x="9762376" y="7351077"/>
            <a:ext cx="629324" cy="716197"/>
            <a:chOff x="-54793175" y="3982600"/>
            <a:chExt cx="279625" cy="318225"/>
          </a:xfrm>
        </p:grpSpPr>
        <p:sp>
          <p:nvSpPr>
            <p:cNvPr id="8913" name="Google Shape;8913;p7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4" name="Google Shape;8914;p7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5" name="Google Shape;8915;p7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6" name="Google Shape;8916;p7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7" name="Google Shape;8917;p7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8" name="Google Shape;8918;p7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9" name="Google Shape;8919;p7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0" name="Google Shape;8920;p74"/>
          <p:cNvGrpSpPr/>
          <p:nvPr/>
        </p:nvGrpSpPr>
        <p:grpSpPr>
          <a:xfrm>
            <a:off x="14185293" y="5469549"/>
            <a:ext cx="629324" cy="716197"/>
            <a:chOff x="-52832000" y="3192625"/>
            <a:chExt cx="279625" cy="318225"/>
          </a:xfrm>
        </p:grpSpPr>
        <p:sp>
          <p:nvSpPr>
            <p:cNvPr id="8921" name="Google Shape;8921;p7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2" name="Google Shape;8922;p7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3" name="Google Shape;8923;p7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4" name="Google Shape;8924;p7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5" name="Google Shape;8925;p7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6" name="Google Shape;8926;p7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7" name="Google Shape;8927;p7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8" name="Google Shape;8928;p7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29" name="Google Shape;8929;p74"/>
          <p:cNvGrpSpPr/>
          <p:nvPr/>
        </p:nvGrpSpPr>
        <p:grpSpPr>
          <a:xfrm>
            <a:off x="11558359" y="4552284"/>
            <a:ext cx="647048" cy="717548"/>
            <a:chOff x="-57162350" y="3982000"/>
            <a:chExt cx="287500" cy="318825"/>
          </a:xfrm>
        </p:grpSpPr>
        <p:sp>
          <p:nvSpPr>
            <p:cNvPr id="8930" name="Google Shape;8930;p7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1" name="Google Shape;8931;p7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2" name="Google Shape;8932;p7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3" name="Google Shape;8933;p7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4" name="Google Shape;8934;p7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5" name="Google Shape;8935;p7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6" name="Google Shape;8936;p7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7" name="Google Shape;8937;p7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38" name="Google Shape;8938;p74"/>
          <p:cNvGrpSpPr/>
          <p:nvPr/>
        </p:nvGrpSpPr>
        <p:grpSpPr>
          <a:xfrm>
            <a:off x="14140985" y="6413297"/>
            <a:ext cx="717941" cy="714397"/>
            <a:chOff x="-52851675" y="3585650"/>
            <a:chExt cx="319000" cy="317425"/>
          </a:xfrm>
        </p:grpSpPr>
        <p:sp>
          <p:nvSpPr>
            <p:cNvPr id="8939" name="Google Shape;8939;p7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0" name="Google Shape;8940;p7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1" name="Google Shape;8941;p7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2" name="Google Shape;8942;p7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3" name="Google Shape;8943;p7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4" name="Google Shape;8944;p7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45" name="Google Shape;8945;p74"/>
          <p:cNvGrpSpPr/>
          <p:nvPr/>
        </p:nvGrpSpPr>
        <p:grpSpPr>
          <a:xfrm>
            <a:off x="14185293" y="7336898"/>
            <a:ext cx="629324" cy="717998"/>
            <a:chOff x="-52832000" y="3976300"/>
            <a:chExt cx="279625" cy="319025"/>
          </a:xfrm>
        </p:grpSpPr>
        <p:sp>
          <p:nvSpPr>
            <p:cNvPr id="8946" name="Google Shape;8946;p7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7" name="Google Shape;8947;p7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8" name="Google Shape;8948;p7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9" name="Google Shape;8949;p7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0" name="Google Shape;8950;p7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1" name="Google Shape;8951;p74"/>
          <p:cNvGrpSpPr/>
          <p:nvPr/>
        </p:nvGrpSpPr>
        <p:grpSpPr>
          <a:xfrm>
            <a:off x="12419705" y="8246193"/>
            <a:ext cx="632869" cy="716197"/>
            <a:chOff x="-51633225" y="3198925"/>
            <a:chExt cx="281200" cy="318225"/>
          </a:xfrm>
        </p:grpSpPr>
        <p:sp>
          <p:nvSpPr>
            <p:cNvPr id="8952" name="Google Shape;8952;p7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3" name="Google Shape;8953;p7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4" name="Google Shape;8954;p7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5" name="Google Shape;8955;p7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6" name="Google Shape;8956;p7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7" name="Google Shape;8957;p7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58" name="Google Shape;8958;p7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9" name="Google Shape;8959;p74"/>
          <p:cNvGrpSpPr/>
          <p:nvPr/>
        </p:nvGrpSpPr>
        <p:grpSpPr>
          <a:xfrm>
            <a:off x="13257353" y="2762037"/>
            <a:ext cx="730376" cy="714453"/>
            <a:chOff x="-56396775" y="3199700"/>
            <a:chExt cx="324525" cy="317450"/>
          </a:xfrm>
        </p:grpSpPr>
        <p:sp>
          <p:nvSpPr>
            <p:cNvPr id="8960" name="Google Shape;8960;p7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1" name="Google Shape;8961;p7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2" name="Google Shape;8962;p7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3" name="Google Shape;8963;p7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4" name="Google Shape;8964;p7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5" name="Google Shape;8965;p7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66" name="Google Shape;8966;p74"/>
          <p:cNvGrpSpPr/>
          <p:nvPr/>
        </p:nvGrpSpPr>
        <p:grpSpPr>
          <a:xfrm>
            <a:off x="13263542" y="3693905"/>
            <a:ext cx="717998" cy="671917"/>
            <a:chOff x="-56394425" y="3600600"/>
            <a:chExt cx="319025" cy="298550"/>
          </a:xfrm>
        </p:grpSpPr>
        <p:sp>
          <p:nvSpPr>
            <p:cNvPr id="8967" name="Google Shape;8967;p7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8" name="Google Shape;8968;p7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69" name="Google Shape;8969;p7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0" name="Google Shape;8970;p74"/>
          <p:cNvGrpSpPr/>
          <p:nvPr/>
        </p:nvGrpSpPr>
        <p:grpSpPr>
          <a:xfrm>
            <a:off x="13325075" y="4555435"/>
            <a:ext cx="654137" cy="714397"/>
            <a:chOff x="-56379450" y="3983400"/>
            <a:chExt cx="290650" cy="317425"/>
          </a:xfrm>
        </p:grpSpPr>
        <p:sp>
          <p:nvSpPr>
            <p:cNvPr id="8971" name="Google Shape;8971;p7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2" name="Google Shape;8972;p7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3" name="Google Shape;8973;p7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4" name="Google Shape;8974;p7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5" name="Google Shape;8975;p7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6" name="Google Shape;8976;p7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7" name="Google Shape;8977;p7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8" name="Google Shape;8978;p7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79" name="Google Shape;8979;p74"/>
          <p:cNvGrpSpPr/>
          <p:nvPr/>
        </p:nvGrpSpPr>
        <p:grpSpPr>
          <a:xfrm>
            <a:off x="10652484" y="5483727"/>
            <a:ext cx="632869" cy="717941"/>
            <a:chOff x="-54401725" y="3198925"/>
            <a:chExt cx="281200" cy="319000"/>
          </a:xfrm>
        </p:grpSpPr>
        <p:sp>
          <p:nvSpPr>
            <p:cNvPr id="8980" name="Google Shape;8980;p7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1" name="Google Shape;8981;p7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2" name="Google Shape;8982;p7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3" name="Google Shape;8983;p7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4" name="Google Shape;8984;p7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5" name="Google Shape;8985;p7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6" name="Google Shape;8986;p7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7" name="Google Shape;8987;p7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8" name="Google Shape;8988;p7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9" name="Google Shape;8989;p7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0" name="Google Shape;8990;p7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1" name="Google Shape;8991;p74"/>
          <p:cNvGrpSpPr/>
          <p:nvPr/>
        </p:nvGrpSpPr>
        <p:grpSpPr>
          <a:xfrm>
            <a:off x="10654256" y="6423931"/>
            <a:ext cx="629324" cy="716197"/>
            <a:chOff x="-54401725" y="3590375"/>
            <a:chExt cx="279625" cy="318225"/>
          </a:xfrm>
        </p:grpSpPr>
        <p:sp>
          <p:nvSpPr>
            <p:cNvPr id="8992" name="Google Shape;8992;p7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3" name="Google Shape;8993;p7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4" name="Google Shape;8994;p7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5" name="Google Shape;8995;p7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6" name="Google Shape;8996;p7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7" name="Google Shape;8997;p7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8" name="Google Shape;8998;p74"/>
          <p:cNvGrpSpPr/>
          <p:nvPr/>
        </p:nvGrpSpPr>
        <p:grpSpPr>
          <a:xfrm>
            <a:off x="10649839" y="7351077"/>
            <a:ext cx="638158" cy="716197"/>
            <a:chOff x="-54403300" y="3982600"/>
            <a:chExt cx="283550" cy="318225"/>
          </a:xfrm>
        </p:grpSpPr>
        <p:sp>
          <p:nvSpPr>
            <p:cNvPr id="8999" name="Google Shape;8999;p7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0" name="Google Shape;9000;p7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1" name="Google Shape;9001;p7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2" name="Google Shape;9002;p7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3" name="Google Shape;9003;p7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04" name="Google Shape;9004;p74"/>
          <p:cNvGrpSpPr/>
          <p:nvPr/>
        </p:nvGrpSpPr>
        <p:grpSpPr>
          <a:xfrm>
            <a:off x="15024626" y="5473544"/>
            <a:ext cx="712596" cy="713947"/>
            <a:chOff x="-52458650" y="3194400"/>
            <a:chExt cx="316625" cy="317225"/>
          </a:xfrm>
        </p:grpSpPr>
        <p:sp>
          <p:nvSpPr>
            <p:cNvPr id="9005" name="Google Shape;9005;p7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6" name="Google Shape;9006;p7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7" name="Google Shape;9007;p7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8" name="Google Shape;9008;p7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9" name="Google Shape;9009;p7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0" name="Google Shape;9010;p7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1" name="Google Shape;9011;p7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2" name="Google Shape;9012;p7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13" name="Google Shape;9013;p74"/>
          <p:cNvGrpSpPr/>
          <p:nvPr/>
        </p:nvGrpSpPr>
        <p:grpSpPr>
          <a:xfrm>
            <a:off x="9762376" y="5483727"/>
            <a:ext cx="629324" cy="717941"/>
            <a:chOff x="-54793175" y="3198925"/>
            <a:chExt cx="279625" cy="319000"/>
          </a:xfrm>
        </p:grpSpPr>
        <p:sp>
          <p:nvSpPr>
            <p:cNvPr id="9014" name="Google Shape;9014;p7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5" name="Google Shape;9015;p7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6" name="Google Shape;9016;p7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7" name="Google Shape;9017;p7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8" name="Google Shape;9018;p7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9" name="Google Shape;9019;p7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0" name="Google Shape;9020;p7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1" name="Google Shape;9021;p74"/>
          <p:cNvGrpSpPr/>
          <p:nvPr/>
        </p:nvGrpSpPr>
        <p:grpSpPr>
          <a:xfrm>
            <a:off x="15043222" y="6411496"/>
            <a:ext cx="675405" cy="715691"/>
            <a:chOff x="-52450000" y="3584850"/>
            <a:chExt cx="300100" cy="318000"/>
          </a:xfrm>
        </p:grpSpPr>
        <p:sp>
          <p:nvSpPr>
            <p:cNvPr id="9022" name="Google Shape;9022;p7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3" name="Google Shape;9023;p7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4" name="Google Shape;9024;p7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5" name="Google Shape;9025;p7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6" name="Google Shape;9026;p7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7" name="Google Shape;9027;p7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28" name="Google Shape;9028;p7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29" name="Google Shape;9029;p74"/>
          <p:cNvGrpSpPr/>
          <p:nvPr/>
        </p:nvGrpSpPr>
        <p:grpSpPr>
          <a:xfrm>
            <a:off x="15066263" y="7340442"/>
            <a:ext cx="629324" cy="714453"/>
            <a:chOff x="-52440550" y="3977875"/>
            <a:chExt cx="279625" cy="317450"/>
          </a:xfrm>
        </p:grpSpPr>
        <p:sp>
          <p:nvSpPr>
            <p:cNvPr id="9030" name="Google Shape;9030;p7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1" name="Google Shape;9031;p7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2" name="Google Shape;9032;p7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3" name="Google Shape;9033;p7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4" name="Google Shape;9034;p7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5" name="Google Shape;9035;p7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6" name="Google Shape;9036;p7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37" name="Google Shape;9037;p7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38" name="Google Shape;9038;p74"/>
          <p:cNvGrpSpPr/>
          <p:nvPr/>
        </p:nvGrpSpPr>
        <p:grpSpPr>
          <a:xfrm>
            <a:off x="13290131" y="8252854"/>
            <a:ext cx="629324" cy="717998"/>
            <a:chOff x="-51623775" y="3584850"/>
            <a:chExt cx="279625" cy="319025"/>
          </a:xfrm>
        </p:grpSpPr>
        <p:sp>
          <p:nvSpPr>
            <p:cNvPr id="9039" name="Google Shape;9039;p7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0" name="Google Shape;9040;p7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1" name="Google Shape;9041;p7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2" name="Google Shape;9042;p7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3" name="Google Shape;9043;p7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4" name="Google Shape;9044;p7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5" name="Google Shape;9045;p7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6" name="Google Shape;9046;p7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47" name="Google Shape;9047;p7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48" name="Google Shape;9048;p74"/>
          <p:cNvSpPr txBox="1"/>
          <p:nvPr/>
        </p:nvSpPr>
        <p:spPr>
          <a:xfrm>
            <a:off x="169935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Help &amp; Support Icons</a:t>
            </a:r>
            <a:endParaRPr sz="4800">
              <a:solidFill>
                <a:srgbClr val="FFFFFF"/>
              </a:solidFill>
            </a:endParaRPr>
          </a:p>
        </p:txBody>
      </p:sp>
      <p:sp>
        <p:nvSpPr>
          <p:cNvPr id="9049" name="Google Shape;9049;p74"/>
          <p:cNvSpPr txBox="1"/>
          <p:nvPr/>
        </p:nvSpPr>
        <p:spPr>
          <a:xfrm>
            <a:off x="9716800" y="1431975"/>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Avatar Icons</a:t>
            </a:r>
            <a:endParaRPr sz="48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53" name="Shape 9053"/>
        <p:cNvGrpSpPr/>
        <p:nvPr/>
      </p:nvGrpSpPr>
      <p:grpSpPr>
        <a:xfrm>
          <a:off x="0" y="0"/>
          <a:ext cx="0" cy="0"/>
          <a:chOff x="0" y="0"/>
          <a:chExt cx="0" cy="0"/>
        </a:xfrm>
      </p:grpSpPr>
      <p:grpSp>
        <p:nvGrpSpPr>
          <p:cNvPr id="9054" name="Google Shape;9054;p75"/>
          <p:cNvGrpSpPr/>
          <p:nvPr/>
        </p:nvGrpSpPr>
        <p:grpSpPr>
          <a:xfrm>
            <a:off x="1771351" y="2773698"/>
            <a:ext cx="552006" cy="714601"/>
            <a:chOff x="-50469125" y="3183175"/>
            <a:chExt cx="233150" cy="301825"/>
          </a:xfrm>
        </p:grpSpPr>
        <p:sp>
          <p:nvSpPr>
            <p:cNvPr id="9055" name="Google Shape;9055;p7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6" name="Google Shape;9056;p7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7" name="Google Shape;9057;p7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58" name="Google Shape;9058;p75"/>
          <p:cNvGrpSpPr/>
          <p:nvPr/>
        </p:nvGrpSpPr>
        <p:grpSpPr>
          <a:xfrm>
            <a:off x="1691148" y="3644501"/>
            <a:ext cx="712411" cy="710576"/>
            <a:chOff x="-50504575" y="3550975"/>
            <a:chExt cx="300900" cy="300125"/>
          </a:xfrm>
        </p:grpSpPr>
        <p:sp>
          <p:nvSpPr>
            <p:cNvPr id="9059" name="Google Shape;9059;p7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0" name="Google Shape;9060;p7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1" name="Google Shape;9061;p7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2" name="Google Shape;9062;p7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3" name="Google Shape;9063;p75"/>
          <p:cNvGrpSpPr/>
          <p:nvPr/>
        </p:nvGrpSpPr>
        <p:grpSpPr>
          <a:xfrm>
            <a:off x="1691148" y="4520987"/>
            <a:ext cx="712411" cy="708682"/>
            <a:chOff x="-50503000" y="3921175"/>
            <a:chExt cx="300900" cy="299325"/>
          </a:xfrm>
        </p:grpSpPr>
        <p:sp>
          <p:nvSpPr>
            <p:cNvPr id="9064" name="Google Shape;9064;p7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5" name="Google Shape;9065;p7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6" name="Google Shape;9066;p7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7" name="Google Shape;9067;p7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8" name="Google Shape;9068;p7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69" name="Google Shape;9069;p75"/>
          <p:cNvGrpSpPr/>
          <p:nvPr/>
        </p:nvGrpSpPr>
        <p:grpSpPr>
          <a:xfrm>
            <a:off x="6099255" y="2812823"/>
            <a:ext cx="710517" cy="712411"/>
            <a:chOff x="-48630025" y="3199700"/>
            <a:chExt cx="300100" cy="300900"/>
          </a:xfrm>
        </p:grpSpPr>
        <p:sp>
          <p:nvSpPr>
            <p:cNvPr id="9070" name="Google Shape;9070;p7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1" name="Google Shape;9071;p7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2" name="Google Shape;9072;p7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73" name="Google Shape;9073;p75"/>
          <p:cNvGrpSpPr/>
          <p:nvPr/>
        </p:nvGrpSpPr>
        <p:grpSpPr>
          <a:xfrm>
            <a:off x="6099255" y="3687414"/>
            <a:ext cx="710517" cy="710517"/>
            <a:chOff x="-48630025" y="3569100"/>
            <a:chExt cx="300100" cy="300100"/>
          </a:xfrm>
        </p:grpSpPr>
        <p:sp>
          <p:nvSpPr>
            <p:cNvPr id="9074" name="Google Shape;9074;p7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5" name="Google Shape;9075;p7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6" name="Google Shape;9076;p7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7" name="Google Shape;9077;p7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8" name="Google Shape;9078;p7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9" name="Google Shape;9079;p7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0" name="Google Shape;9080;p7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1" name="Google Shape;9081;p7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2" name="Google Shape;9082;p7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3" name="Google Shape;9083;p7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4" name="Google Shape;9084;p75"/>
          <p:cNvGrpSpPr/>
          <p:nvPr/>
        </p:nvGrpSpPr>
        <p:grpSpPr>
          <a:xfrm>
            <a:off x="6100202" y="4562006"/>
            <a:ext cx="708623" cy="706788"/>
            <a:chOff x="-48629225" y="3938500"/>
            <a:chExt cx="299300" cy="298525"/>
          </a:xfrm>
        </p:grpSpPr>
        <p:sp>
          <p:nvSpPr>
            <p:cNvPr id="9085" name="Google Shape;9085;p7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6" name="Google Shape;9086;p7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7" name="Google Shape;9087;p7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8" name="Google Shape;9088;p7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89" name="Google Shape;9089;p75"/>
          <p:cNvGrpSpPr/>
          <p:nvPr/>
        </p:nvGrpSpPr>
        <p:grpSpPr>
          <a:xfrm>
            <a:off x="3571007" y="5504687"/>
            <a:ext cx="622916" cy="708682"/>
            <a:chOff x="-46762575" y="3200500"/>
            <a:chExt cx="263100" cy="299325"/>
          </a:xfrm>
        </p:grpSpPr>
        <p:sp>
          <p:nvSpPr>
            <p:cNvPr id="9090" name="Google Shape;9090;p7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1" name="Google Shape;9091;p7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2" name="Google Shape;9092;p7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3" name="Google Shape;9093;p7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4" name="Google Shape;9094;p7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095" name="Google Shape;9095;p75"/>
          <p:cNvGrpSpPr/>
          <p:nvPr/>
        </p:nvGrpSpPr>
        <p:grpSpPr>
          <a:xfrm>
            <a:off x="3527177" y="6422132"/>
            <a:ext cx="710576" cy="624750"/>
            <a:chOff x="-46779900" y="3588000"/>
            <a:chExt cx="300125" cy="263875"/>
          </a:xfrm>
        </p:grpSpPr>
        <p:sp>
          <p:nvSpPr>
            <p:cNvPr id="9096" name="Google Shape;9096;p7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7" name="Google Shape;9097;p7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8" name="Google Shape;9098;p7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9" name="Google Shape;9099;p7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0" name="Google Shape;9100;p75"/>
          <p:cNvGrpSpPr/>
          <p:nvPr/>
        </p:nvGrpSpPr>
        <p:grpSpPr>
          <a:xfrm>
            <a:off x="3528124" y="7251976"/>
            <a:ext cx="708682" cy="706788"/>
            <a:chOff x="-46779100" y="3938500"/>
            <a:chExt cx="299325" cy="298525"/>
          </a:xfrm>
        </p:grpSpPr>
        <p:sp>
          <p:nvSpPr>
            <p:cNvPr id="9101" name="Google Shape;9101;p7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2" name="Google Shape;9102;p7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3" name="Google Shape;9103;p75"/>
          <p:cNvGrpSpPr/>
          <p:nvPr/>
        </p:nvGrpSpPr>
        <p:grpSpPr>
          <a:xfrm>
            <a:off x="7943599" y="5517709"/>
            <a:ext cx="710517" cy="710576"/>
            <a:chOff x="-44924250" y="3206000"/>
            <a:chExt cx="300100" cy="300125"/>
          </a:xfrm>
        </p:grpSpPr>
        <p:sp>
          <p:nvSpPr>
            <p:cNvPr id="9104" name="Google Shape;9104;p7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5" name="Google Shape;9105;p7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6" name="Google Shape;9106;p7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7" name="Google Shape;9107;p7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8" name="Google Shape;9108;p7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09" name="Google Shape;9109;p75"/>
          <p:cNvGrpSpPr/>
          <p:nvPr/>
        </p:nvGrpSpPr>
        <p:grpSpPr>
          <a:xfrm>
            <a:off x="2572571" y="2773698"/>
            <a:ext cx="710517" cy="710517"/>
            <a:chOff x="-50134375" y="3183175"/>
            <a:chExt cx="300100" cy="300100"/>
          </a:xfrm>
        </p:grpSpPr>
        <p:sp>
          <p:nvSpPr>
            <p:cNvPr id="9110" name="Google Shape;9110;p7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1" name="Google Shape;9111;p7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2" name="Google Shape;9112;p7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3" name="Google Shape;9113;p7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4" name="Google Shape;9114;p7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5" name="Google Shape;9115;p7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6" name="Google Shape;9116;p7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7" name="Google Shape;9117;p7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8" name="Google Shape;9118;p7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9" name="Google Shape;9119;p7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0" name="Google Shape;9120;p75"/>
          <p:cNvGrpSpPr/>
          <p:nvPr/>
        </p:nvGrpSpPr>
        <p:grpSpPr>
          <a:xfrm>
            <a:off x="2572571" y="3644501"/>
            <a:ext cx="710517" cy="710576"/>
            <a:chOff x="-50134375" y="3550975"/>
            <a:chExt cx="300100" cy="300125"/>
          </a:xfrm>
        </p:grpSpPr>
        <p:sp>
          <p:nvSpPr>
            <p:cNvPr id="9121" name="Google Shape;9121;p7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2" name="Google Shape;9122;p7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3" name="Google Shape;9123;p75"/>
          <p:cNvGrpSpPr/>
          <p:nvPr/>
        </p:nvGrpSpPr>
        <p:grpSpPr>
          <a:xfrm>
            <a:off x="2572571" y="4519566"/>
            <a:ext cx="710517" cy="710102"/>
            <a:chOff x="-50134375" y="3920575"/>
            <a:chExt cx="300100" cy="299925"/>
          </a:xfrm>
        </p:grpSpPr>
        <p:sp>
          <p:nvSpPr>
            <p:cNvPr id="9124" name="Google Shape;9124;p7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5" name="Google Shape;9125;p7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6" name="Google Shape;9126;p7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27" name="Google Shape;9127;p75"/>
          <p:cNvGrpSpPr/>
          <p:nvPr/>
        </p:nvGrpSpPr>
        <p:grpSpPr>
          <a:xfrm>
            <a:off x="6994020" y="2814717"/>
            <a:ext cx="714246" cy="710517"/>
            <a:chOff x="-48262200" y="3200500"/>
            <a:chExt cx="301675" cy="300100"/>
          </a:xfrm>
        </p:grpSpPr>
        <p:sp>
          <p:nvSpPr>
            <p:cNvPr id="9128" name="Google Shape;9128;p7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9" name="Google Shape;9129;p7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0" name="Google Shape;9130;p7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1" name="Google Shape;9131;p7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2" name="Google Shape;9132;p7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3" name="Google Shape;9133;p7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4" name="Google Shape;9134;p7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5" name="Google Shape;9135;p7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6" name="Google Shape;9136;p7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37" name="Google Shape;9137;p75"/>
          <p:cNvGrpSpPr/>
          <p:nvPr/>
        </p:nvGrpSpPr>
        <p:grpSpPr>
          <a:xfrm>
            <a:off x="7052766" y="3688894"/>
            <a:ext cx="596754" cy="709037"/>
            <a:chOff x="-48233050" y="3569725"/>
            <a:chExt cx="252050" cy="299475"/>
          </a:xfrm>
        </p:grpSpPr>
        <p:sp>
          <p:nvSpPr>
            <p:cNvPr id="9138" name="Google Shape;9138;p7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39" name="Google Shape;9139;p7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0" name="Google Shape;9140;p7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1" name="Google Shape;9141;p75"/>
          <p:cNvGrpSpPr/>
          <p:nvPr/>
        </p:nvGrpSpPr>
        <p:grpSpPr>
          <a:xfrm>
            <a:off x="7100295" y="4556383"/>
            <a:ext cx="501694" cy="716140"/>
            <a:chOff x="-48216525" y="3936125"/>
            <a:chExt cx="211900" cy="302475"/>
          </a:xfrm>
        </p:grpSpPr>
        <p:sp>
          <p:nvSpPr>
            <p:cNvPr id="9142" name="Google Shape;9142;p7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3" name="Google Shape;9143;p7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4" name="Google Shape;9144;p7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5" name="Google Shape;9145;p7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46" name="Google Shape;9146;p75"/>
          <p:cNvGrpSpPr/>
          <p:nvPr/>
        </p:nvGrpSpPr>
        <p:grpSpPr>
          <a:xfrm>
            <a:off x="4411732" y="5506522"/>
            <a:ext cx="710517" cy="710576"/>
            <a:chOff x="-46410500" y="3201275"/>
            <a:chExt cx="300100" cy="300125"/>
          </a:xfrm>
        </p:grpSpPr>
        <p:sp>
          <p:nvSpPr>
            <p:cNvPr id="9147" name="Google Shape;9147;p7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8" name="Google Shape;9148;p7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9" name="Google Shape;9149;p7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0" name="Google Shape;9150;p7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1" name="Google Shape;9151;p7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2" name="Google Shape;9152;p75"/>
          <p:cNvGrpSpPr/>
          <p:nvPr/>
        </p:nvGrpSpPr>
        <p:grpSpPr>
          <a:xfrm>
            <a:off x="4411732" y="6377385"/>
            <a:ext cx="710517" cy="712411"/>
            <a:chOff x="-46409700" y="3569100"/>
            <a:chExt cx="300100" cy="300900"/>
          </a:xfrm>
        </p:grpSpPr>
        <p:sp>
          <p:nvSpPr>
            <p:cNvPr id="9153" name="Google Shape;9153;p7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4" name="Google Shape;9154;p7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5" name="Google Shape;9155;p7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6" name="Google Shape;9156;p7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57" name="Google Shape;9157;p7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58" name="Google Shape;9158;p75"/>
          <p:cNvGrpSpPr/>
          <p:nvPr/>
        </p:nvGrpSpPr>
        <p:grpSpPr>
          <a:xfrm>
            <a:off x="4387494" y="7248247"/>
            <a:ext cx="758993" cy="716140"/>
            <a:chOff x="-46422300" y="3936925"/>
            <a:chExt cx="320575" cy="302475"/>
          </a:xfrm>
        </p:grpSpPr>
        <p:sp>
          <p:nvSpPr>
            <p:cNvPr id="9159" name="Google Shape;9159;p7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0" name="Google Shape;9160;p7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1" name="Google Shape;9161;p75"/>
          <p:cNvGrpSpPr/>
          <p:nvPr/>
        </p:nvGrpSpPr>
        <p:grpSpPr>
          <a:xfrm>
            <a:off x="7942653" y="6356905"/>
            <a:ext cx="712411" cy="710517"/>
            <a:chOff x="-44914800" y="3560450"/>
            <a:chExt cx="300900" cy="300100"/>
          </a:xfrm>
        </p:grpSpPr>
        <p:sp>
          <p:nvSpPr>
            <p:cNvPr id="9162" name="Google Shape;9162;p7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3" name="Google Shape;9163;p7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4" name="Google Shape;9164;p7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5" name="Google Shape;9165;p7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6" name="Google Shape;9166;p7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67" name="Google Shape;9167;p75"/>
          <p:cNvGrpSpPr/>
          <p:nvPr/>
        </p:nvGrpSpPr>
        <p:grpSpPr>
          <a:xfrm>
            <a:off x="3452756" y="2774172"/>
            <a:ext cx="708623" cy="708208"/>
            <a:chOff x="-49764975" y="3183375"/>
            <a:chExt cx="299300" cy="299125"/>
          </a:xfrm>
        </p:grpSpPr>
        <p:sp>
          <p:nvSpPr>
            <p:cNvPr id="9168" name="Google Shape;9168;p7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69" name="Google Shape;9169;p7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0" name="Google Shape;9170;p7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1" name="Google Shape;9171;p7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2" name="Google Shape;9172;p7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3" name="Google Shape;9173;p7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4" name="Google Shape;9174;p7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5" name="Google Shape;9175;p7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6" name="Google Shape;9176;p7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77" name="Google Shape;9177;p75"/>
          <p:cNvGrpSpPr/>
          <p:nvPr/>
        </p:nvGrpSpPr>
        <p:grpSpPr>
          <a:xfrm>
            <a:off x="3452756" y="3645093"/>
            <a:ext cx="708623" cy="711819"/>
            <a:chOff x="-49764975" y="3551225"/>
            <a:chExt cx="299300" cy="300650"/>
          </a:xfrm>
        </p:grpSpPr>
        <p:sp>
          <p:nvSpPr>
            <p:cNvPr id="9178" name="Google Shape;9178;p7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9" name="Google Shape;9179;p7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0" name="Google Shape;9180;p7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1" name="Google Shape;9181;p7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2" name="Google Shape;9182;p7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3" name="Google Shape;9183;p7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4" name="Google Shape;9184;p7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5" name="Google Shape;9185;p7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6" name="Google Shape;9186;p7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7" name="Google Shape;9187;p7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8" name="Google Shape;9188;p7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89" name="Google Shape;9189;p75"/>
          <p:cNvGrpSpPr/>
          <p:nvPr/>
        </p:nvGrpSpPr>
        <p:grpSpPr>
          <a:xfrm>
            <a:off x="3448080" y="4518619"/>
            <a:ext cx="717975" cy="711049"/>
            <a:chOff x="-49766550" y="3920175"/>
            <a:chExt cx="303250" cy="300325"/>
          </a:xfrm>
        </p:grpSpPr>
        <p:sp>
          <p:nvSpPr>
            <p:cNvPr id="9190" name="Google Shape;9190;p7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1" name="Google Shape;9191;p7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2" name="Google Shape;9192;p7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3" name="Google Shape;9193;p7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194" name="Google Shape;9194;p75"/>
          <p:cNvGrpSpPr/>
          <p:nvPr/>
        </p:nvGrpSpPr>
        <p:grpSpPr>
          <a:xfrm>
            <a:off x="7879142" y="2814717"/>
            <a:ext cx="714246" cy="708682"/>
            <a:chOff x="-47892800" y="3200500"/>
            <a:chExt cx="301675" cy="299325"/>
          </a:xfrm>
        </p:grpSpPr>
        <p:sp>
          <p:nvSpPr>
            <p:cNvPr id="9195" name="Google Shape;9195;p7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6" name="Google Shape;9196;p7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7" name="Google Shape;9197;p7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8" name="Google Shape;9198;p7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9" name="Google Shape;9199;p7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0" name="Google Shape;9200;p7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1" name="Google Shape;9201;p75"/>
          <p:cNvGrpSpPr/>
          <p:nvPr/>
        </p:nvGrpSpPr>
        <p:grpSpPr>
          <a:xfrm>
            <a:off x="8006874" y="3687414"/>
            <a:ext cx="458782" cy="710517"/>
            <a:chOff x="-47839250" y="3569100"/>
            <a:chExt cx="193775" cy="300100"/>
          </a:xfrm>
        </p:grpSpPr>
        <p:sp>
          <p:nvSpPr>
            <p:cNvPr id="9202" name="Google Shape;9202;p7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3" name="Google Shape;9203;p7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4" name="Google Shape;9204;p7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5" name="Google Shape;9205;p7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6" name="Google Shape;9206;p7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7" name="Google Shape;9207;p7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08" name="Google Shape;9208;p75"/>
          <p:cNvGrpSpPr/>
          <p:nvPr/>
        </p:nvGrpSpPr>
        <p:grpSpPr>
          <a:xfrm>
            <a:off x="7881006" y="4560112"/>
            <a:ext cx="710517" cy="712411"/>
            <a:chOff x="-47892800" y="3937700"/>
            <a:chExt cx="300100" cy="300900"/>
          </a:xfrm>
        </p:grpSpPr>
        <p:sp>
          <p:nvSpPr>
            <p:cNvPr id="9209" name="Google Shape;9209;p7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0" name="Google Shape;9210;p7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1" name="Google Shape;9211;p7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2" name="Google Shape;9212;p7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3" name="Google Shape;9213;p7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4" name="Google Shape;9214;p7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5" name="Google Shape;9215;p7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6" name="Google Shape;9216;p7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7" name="Google Shape;9217;p75"/>
          <p:cNvGrpSpPr/>
          <p:nvPr/>
        </p:nvGrpSpPr>
        <p:grpSpPr>
          <a:xfrm>
            <a:off x="5291596" y="5547541"/>
            <a:ext cx="710517" cy="622916"/>
            <a:chOff x="-46042675" y="3218600"/>
            <a:chExt cx="300100" cy="263100"/>
          </a:xfrm>
        </p:grpSpPr>
        <p:sp>
          <p:nvSpPr>
            <p:cNvPr id="9218" name="Google Shape;9218;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19" name="Google Shape;9219;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0" name="Google Shape;9220;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1" name="Google Shape;9221;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2" name="Google Shape;9222;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3" name="Google Shape;9223;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4" name="Google Shape;9224;p75"/>
          <p:cNvGrpSpPr/>
          <p:nvPr/>
        </p:nvGrpSpPr>
        <p:grpSpPr>
          <a:xfrm>
            <a:off x="5291596" y="6376438"/>
            <a:ext cx="710517" cy="646236"/>
            <a:chOff x="-46042675" y="3568700"/>
            <a:chExt cx="300100" cy="272950"/>
          </a:xfrm>
        </p:grpSpPr>
        <p:sp>
          <p:nvSpPr>
            <p:cNvPr id="9225" name="Google Shape;9225;p7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6" name="Google Shape;9226;p7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7" name="Google Shape;9227;p7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28" name="Google Shape;9228;p7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29" name="Google Shape;9229;p75"/>
          <p:cNvGrpSpPr/>
          <p:nvPr/>
        </p:nvGrpSpPr>
        <p:grpSpPr>
          <a:xfrm>
            <a:off x="5375498" y="7250378"/>
            <a:ext cx="542713" cy="712115"/>
            <a:chOff x="-46007225" y="3937825"/>
            <a:chExt cx="229225" cy="300775"/>
          </a:xfrm>
        </p:grpSpPr>
        <p:sp>
          <p:nvSpPr>
            <p:cNvPr id="9230" name="Google Shape;9230;p7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1" name="Google Shape;9231;p7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2" name="Google Shape;9232;p7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3" name="Google Shape;9233;p7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4" name="Google Shape;9234;p7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5" name="Google Shape;9235;p7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6" name="Google Shape;9236;p7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7" name="Google Shape;9237;p7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8" name="Google Shape;9238;p7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9" name="Google Shape;9239;p7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0" name="Google Shape;9240;p75"/>
          <p:cNvGrpSpPr/>
          <p:nvPr/>
        </p:nvGrpSpPr>
        <p:grpSpPr>
          <a:xfrm>
            <a:off x="7986483" y="7230549"/>
            <a:ext cx="624750" cy="715193"/>
            <a:chOff x="-44895900" y="3929450"/>
            <a:chExt cx="263875" cy="302075"/>
          </a:xfrm>
        </p:grpSpPr>
        <p:sp>
          <p:nvSpPr>
            <p:cNvPr id="9241" name="Google Shape;9241;p7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2" name="Google Shape;9242;p7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3" name="Google Shape;9243;p7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4" name="Google Shape;9244;p7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5" name="Google Shape;9245;p7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6" name="Google Shape;9246;p7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47" name="Google Shape;9247;p75"/>
          <p:cNvGrpSpPr/>
          <p:nvPr/>
        </p:nvGrpSpPr>
        <p:grpSpPr>
          <a:xfrm>
            <a:off x="4334120" y="2796072"/>
            <a:ext cx="712411" cy="665769"/>
            <a:chOff x="-49397175" y="3192625"/>
            <a:chExt cx="300900" cy="281200"/>
          </a:xfrm>
        </p:grpSpPr>
        <p:sp>
          <p:nvSpPr>
            <p:cNvPr id="9248" name="Google Shape;9248;p7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9" name="Google Shape;9249;p7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0" name="Google Shape;9250;p7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1" name="Google Shape;9251;p7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2" name="Google Shape;9252;p7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3" name="Google Shape;9253;p7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4" name="Google Shape;9254;p7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5" name="Google Shape;9255;p75"/>
          <p:cNvGrpSpPr/>
          <p:nvPr/>
        </p:nvGrpSpPr>
        <p:grpSpPr>
          <a:xfrm>
            <a:off x="4386325" y="3644501"/>
            <a:ext cx="608000" cy="712411"/>
            <a:chOff x="-49375900" y="3550975"/>
            <a:chExt cx="256800" cy="300900"/>
          </a:xfrm>
        </p:grpSpPr>
        <p:sp>
          <p:nvSpPr>
            <p:cNvPr id="9256" name="Google Shape;9256;p7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7" name="Google Shape;9257;p7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8" name="Google Shape;9258;p7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9" name="Google Shape;9259;p7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0" name="Google Shape;9260;p7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1" name="Google Shape;9261;p7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2" name="Google Shape;9262;p7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3" name="Google Shape;9263;p7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4" name="Google Shape;9264;p7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5" name="Google Shape;9265;p7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6" name="Google Shape;9266;p7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67" name="Google Shape;9267;p75"/>
          <p:cNvGrpSpPr/>
          <p:nvPr/>
        </p:nvGrpSpPr>
        <p:grpSpPr>
          <a:xfrm>
            <a:off x="4377033" y="4519093"/>
            <a:ext cx="626585" cy="712411"/>
            <a:chOff x="-49378250" y="3920375"/>
            <a:chExt cx="264650" cy="300900"/>
          </a:xfrm>
        </p:grpSpPr>
        <p:sp>
          <p:nvSpPr>
            <p:cNvPr id="9268" name="Google Shape;9268;p7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9" name="Google Shape;9269;p7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0" name="Google Shape;9270;p7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1" name="Google Shape;9271;p7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2" name="Google Shape;9272;p7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3" name="Google Shape;9273;p7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4" name="Google Shape;9274;p7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75" name="Google Shape;9275;p75"/>
          <p:cNvGrpSpPr/>
          <p:nvPr/>
        </p:nvGrpSpPr>
        <p:grpSpPr>
          <a:xfrm>
            <a:off x="1815008" y="5504687"/>
            <a:ext cx="624750" cy="714246"/>
            <a:chOff x="-47505300" y="3200500"/>
            <a:chExt cx="263875" cy="301675"/>
          </a:xfrm>
        </p:grpSpPr>
        <p:sp>
          <p:nvSpPr>
            <p:cNvPr id="9276" name="Google Shape;9276;p7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7" name="Google Shape;9277;p7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8" name="Google Shape;9278;p7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9" name="Google Shape;9279;p7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0" name="Google Shape;9280;p7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1" name="Google Shape;9281;p7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2" name="Google Shape;9282;p7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3" name="Google Shape;9283;p7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4" name="Google Shape;9284;p7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5" name="Google Shape;9285;p7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6" name="Google Shape;9286;p7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7" name="Google Shape;9287;p7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8" name="Google Shape;9288;p7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89" name="Google Shape;9289;p75"/>
          <p:cNvGrpSpPr/>
          <p:nvPr/>
        </p:nvGrpSpPr>
        <p:grpSpPr>
          <a:xfrm>
            <a:off x="1771207" y="6377385"/>
            <a:ext cx="712352" cy="710102"/>
            <a:chOff x="-47524975" y="3569100"/>
            <a:chExt cx="300875" cy="299925"/>
          </a:xfrm>
        </p:grpSpPr>
        <p:sp>
          <p:nvSpPr>
            <p:cNvPr id="9290" name="Google Shape;9290;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1" name="Google Shape;9291;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2" name="Google Shape;9292;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3" name="Google Shape;9293;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4" name="Google Shape;9294;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95" name="Google Shape;9295;p75"/>
          <p:cNvGrpSpPr/>
          <p:nvPr/>
        </p:nvGrpSpPr>
        <p:grpSpPr>
          <a:xfrm>
            <a:off x="1772125" y="7335908"/>
            <a:ext cx="710517" cy="540819"/>
            <a:chOff x="-47523400" y="3973950"/>
            <a:chExt cx="300100" cy="228425"/>
          </a:xfrm>
        </p:grpSpPr>
        <p:sp>
          <p:nvSpPr>
            <p:cNvPr id="9296" name="Google Shape;9296;p7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7" name="Google Shape;9297;p7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8" name="Google Shape;9298;p7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9" name="Google Shape;9299;p7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0" name="Google Shape;9300;p7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1" name="Google Shape;9301;p75"/>
          <p:cNvGrpSpPr/>
          <p:nvPr/>
        </p:nvGrpSpPr>
        <p:grpSpPr>
          <a:xfrm>
            <a:off x="6182366" y="5501905"/>
            <a:ext cx="708682" cy="715193"/>
            <a:chOff x="-45673275" y="3199325"/>
            <a:chExt cx="299325" cy="302075"/>
          </a:xfrm>
        </p:grpSpPr>
        <p:sp>
          <p:nvSpPr>
            <p:cNvPr id="9302" name="Google Shape;9302;p7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3" name="Google Shape;9303;p7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4" name="Google Shape;9304;p7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5" name="Google Shape;9305;p75"/>
          <p:cNvGrpSpPr/>
          <p:nvPr/>
        </p:nvGrpSpPr>
        <p:grpSpPr>
          <a:xfrm>
            <a:off x="6180502" y="6418403"/>
            <a:ext cx="712411" cy="628479"/>
            <a:chOff x="-45674075" y="3586425"/>
            <a:chExt cx="300900" cy="265450"/>
          </a:xfrm>
        </p:grpSpPr>
        <p:sp>
          <p:nvSpPr>
            <p:cNvPr id="9306" name="Google Shape;9306;p7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7" name="Google Shape;9307;p7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08" name="Google Shape;9308;p75"/>
          <p:cNvGrpSpPr/>
          <p:nvPr/>
        </p:nvGrpSpPr>
        <p:grpSpPr>
          <a:xfrm>
            <a:off x="6182366" y="7250082"/>
            <a:ext cx="708682" cy="712411"/>
            <a:chOff x="-45673275" y="3937700"/>
            <a:chExt cx="299325" cy="300900"/>
          </a:xfrm>
        </p:grpSpPr>
        <p:sp>
          <p:nvSpPr>
            <p:cNvPr id="9309" name="Google Shape;9309;p7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0" name="Google Shape;9310;p7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1" name="Google Shape;9311;p7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2" name="Google Shape;9312;p7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3" name="Google Shape;9313;p7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4" name="Google Shape;9314;p7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5" name="Google Shape;9315;p75"/>
          <p:cNvGrpSpPr/>
          <p:nvPr/>
        </p:nvGrpSpPr>
        <p:grpSpPr>
          <a:xfrm>
            <a:off x="4410698" y="8235649"/>
            <a:ext cx="712411" cy="712411"/>
            <a:chOff x="-44512325" y="3176075"/>
            <a:chExt cx="300900" cy="300900"/>
          </a:xfrm>
        </p:grpSpPr>
        <p:sp>
          <p:nvSpPr>
            <p:cNvPr id="9316" name="Google Shape;9316;p7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7" name="Google Shape;9317;p7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8" name="Google Shape;9318;p7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19" name="Google Shape;9319;p75"/>
          <p:cNvGrpSpPr/>
          <p:nvPr/>
        </p:nvGrpSpPr>
        <p:grpSpPr>
          <a:xfrm>
            <a:off x="5217378" y="2773698"/>
            <a:ext cx="708682" cy="708682"/>
            <a:chOff x="-49027775" y="3183175"/>
            <a:chExt cx="299325" cy="299325"/>
          </a:xfrm>
        </p:grpSpPr>
        <p:sp>
          <p:nvSpPr>
            <p:cNvPr id="9320" name="Google Shape;9320;p7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1" name="Google Shape;9321;p7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2" name="Google Shape;9322;p7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3" name="Google Shape;9323;p7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24" name="Google Shape;9324;p75"/>
          <p:cNvGrpSpPr/>
          <p:nvPr/>
        </p:nvGrpSpPr>
        <p:grpSpPr>
          <a:xfrm>
            <a:off x="5216460" y="3644501"/>
            <a:ext cx="710517" cy="714305"/>
            <a:chOff x="-49027775" y="3550975"/>
            <a:chExt cx="300100" cy="301700"/>
          </a:xfrm>
        </p:grpSpPr>
        <p:sp>
          <p:nvSpPr>
            <p:cNvPr id="9325" name="Google Shape;9325;p7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6" name="Google Shape;9326;p7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7" name="Google Shape;9327;p7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8" name="Google Shape;9328;p7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29" name="Google Shape;9329;p7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0" name="Google Shape;9330;p7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1" name="Google Shape;9331;p7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2" name="Google Shape;9332;p7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3" name="Google Shape;9333;p7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4" name="Google Shape;9334;p7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35" name="Google Shape;9335;p75"/>
          <p:cNvGrpSpPr/>
          <p:nvPr/>
        </p:nvGrpSpPr>
        <p:grpSpPr>
          <a:xfrm>
            <a:off x="5212613" y="4518619"/>
            <a:ext cx="718211" cy="711049"/>
            <a:chOff x="-49031025" y="3920175"/>
            <a:chExt cx="303350" cy="300325"/>
          </a:xfrm>
        </p:grpSpPr>
        <p:sp>
          <p:nvSpPr>
            <p:cNvPr id="9336" name="Google Shape;9336;p7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7" name="Google Shape;9337;p7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8" name="Google Shape;9338;p7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39" name="Google Shape;9339;p7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0" name="Google Shape;9340;p7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1" name="Google Shape;9341;p7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2" name="Google Shape;9342;p75"/>
          <p:cNvGrpSpPr/>
          <p:nvPr/>
        </p:nvGrpSpPr>
        <p:grpSpPr>
          <a:xfrm>
            <a:off x="2644822" y="5504687"/>
            <a:ext cx="712352" cy="708682"/>
            <a:chOff x="-47155575" y="3200500"/>
            <a:chExt cx="300875" cy="299325"/>
          </a:xfrm>
        </p:grpSpPr>
        <p:sp>
          <p:nvSpPr>
            <p:cNvPr id="9343" name="Google Shape;9343;p7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4" name="Google Shape;9344;p7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5" name="Google Shape;9345;p7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6" name="Google Shape;9346;p7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7" name="Google Shape;9347;p7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48" name="Google Shape;9348;p7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49" name="Google Shape;9349;p75"/>
          <p:cNvGrpSpPr/>
          <p:nvPr/>
        </p:nvGrpSpPr>
        <p:grpSpPr>
          <a:xfrm>
            <a:off x="2645740" y="6377385"/>
            <a:ext cx="710517" cy="710517"/>
            <a:chOff x="-47154800" y="3569100"/>
            <a:chExt cx="300100" cy="300100"/>
          </a:xfrm>
        </p:grpSpPr>
        <p:sp>
          <p:nvSpPr>
            <p:cNvPr id="9350" name="Google Shape;9350;p7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1" name="Google Shape;9351;p7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2" name="Google Shape;9352;p7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3" name="Google Shape;9353;p7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4" name="Google Shape;9354;p7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5" name="Google Shape;9355;p7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56" name="Google Shape;9356;p75"/>
          <p:cNvGrpSpPr/>
          <p:nvPr/>
        </p:nvGrpSpPr>
        <p:grpSpPr>
          <a:xfrm>
            <a:off x="2646687" y="7253811"/>
            <a:ext cx="708623" cy="706847"/>
            <a:chOff x="-47154000" y="3939275"/>
            <a:chExt cx="299300" cy="298550"/>
          </a:xfrm>
        </p:grpSpPr>
        <p:sp>
          <p:nvSpPr>
            <p:cNvPr id="9357" name="Google Shape;9357;p7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8" name="Google Shape;9358;p7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9" name="Google Shape;9359;p7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0" name="Google Shape;9360;p7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1" name="Google Shape;9361;p75"/>
          <p:cNvGrpSpPr/>
          <p:nvPr/>
        </p:nvGrpSpPr>
        <p:grpSpPr>
          <a:xfrm>
            <a:off x="7097266" y="5504687"/>
            <a:ext cx="624750" cy="708682"/>
            <a:chOff x="-45286550" y="3200500"/>
            <a:chExt cx="263875" cy="299325"/>
          </a:xfrm>
        </p:grpSpPr>
        <p:sp>
          <p:nvSpPr>
            <p:cNvPr id="9362" name="Google Shape;9362;p7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3" name="Google Shape;9363;p7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4" name="Google Shape;9364;p7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65" name="Google Shape;9365;p75"/>
          <p:cNvGrpSpPr/>
          <p:nvPr/>
        </p:nvGrpSpPr>
        <p:grpSpPr>
          <a:xfrm>
            <a:off x="7097266" y="6379279"/>
            <a:ext cx="624750" cy="708623"/>
            <a:chOff x="-45286550" y="3569900"/>
            <a:chExt cx="263875" cy="299300"/>
          </a:xfrm>
        </p:grpSpPr>
        <p:sp>
          <p:nvSpPr>
            <p:cNvPr id="9366" name="Google Shape;9366;p7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7" name="Google Shape;9367;p7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8" name="Google Shape;9368;p7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9" name="Google Shape;9369;p7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0" name="Google Shape;9370;p7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1" name="Google Shape;9371;p7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2" name="Google Shape;9372;p75"/>
          <p:cNvGrpSpPr/>
          <p:nvPr/>
        </p:nvGrpSpPr>
        <p:grpSpPr>
          <a:xfrm>
            <a:off x="7119640" y="7251976"/>
            <a:ext cx="580003" cy="710517"/>
            <a:chOff x="-45277900" y="3938500"/>
            <a:chExt cx="244975" cy="300100"/>
          </a:xfrm>
        </p:grpSpPr>
        <p:sp>
          <p:nvSpPr>
            <p:cNvPr id="9373" name="Google Shape;9373;p7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4" name="Google Shape;9374;p7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5" name="Google Shape;9375;p7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6" name="Google Shape;9376;p7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7" name="Google Shape;9377;p75"/>
          <p:cNvGrpSpPr/>
          <p:nvPr/>
        </p:nvGrpSpPr>
        <p:grpSpPr>
          <a:xfrm>
            <a:off x="5291537" y="8190181"/>
            <a:ext cx="710517" cy="710517"/>
            <a:chOff x="-44502875" y="3576975"/>
            <a:chExt cx="300100" cy="300100"/>
          </a:xfrm>
        </p:grpSpPr>
        <p:sp>
          <p:nvSpPr>
            <p:cNvPr id="9378" name="Google Shape;9378;p7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79" name="Google Shape;9379;p7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0" name="Google Shape;9380;p7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1" name="Google Shape;9381;p75"/>
          <p:cNvGrpSpPr/>
          <p:nvPr/>
        </p:nvGrpSpPr>
        <p:grpSpPr>
          <a:xfrm>
            <a:off x="9717962" y="3641491"/>
            <a:ext cx="712393" cy="709341"/>
            <a:chOff x="-13946200" y="3647075"/>
            <a:chExt cx="353650" cy="352100"/>
          </a:xfrm>
        </p:grpSpPr>
        <p:sp>
          <p:nvSpPr>
            <p:cNvPr id="9382" name="Google Shape;9382;p7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3" name="Google Shape;9383;p7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4" name="Google Shape;9384;p7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5" name="Google Shape;9385;p7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6" name="Google Shape;9386;p7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87" name="Google Shape;9387;p7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88" name="Google Shape;9388;p75"/>
          <p:cNvGrpSpPr/>
          <p:nvPr/>
        </p:nvGrpSpPr>
        <p:grpSpPr>
          <a:xfrm>
            <a:off x="13284747" y="2760456"/>
            <a:ext cx="714004" cy="708535"/>
            <a:chOff x="-12163025" y="3214275"/>
            <a:chExt cx="354450" cy="351700"/>
          </a:xfrm>
        </p:grpSpPr>
        <p:sp>
          <p:nvSpPr>
            <p:cNvPr id="9389" name="Google Shape;9389;p7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0" name="Google Shape;9390;p7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1" name="Google Shape;9391;p7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92" name="Google Shape;9392;p75"/>
          <p:cNvGrpSpPr/>
          <p:nvPr/>
        </p:nvGrpSpPr>
        <p:grpSpPr>
          <a:xfrm>
            <a:off x="13286308" y="3639929"/>
            <a:ext cx="710882" cy="712463"/>
            <a:chOff x="-12160675" y="3647875"/>
            <a:chExt cx="352900" cy="353650"/>
          </a:xfrm>
        </p:grpSpPr>
        <p:sp>
          <p:nvSpPr>
            <p:cNvPr id="9393" name="Google Shape;9393;p7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4" name="Google Shape;9394;p7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5" name="Google Shape;9395;p7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6" name="Google Shape;9396;p7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7" name="Google Shape;9397;p7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8" name="Google Shape;9398;p7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9" name="Google Shape;9399;p7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0" name="Google Shape;9400;p75"/>
          <p:cNvGrpSpPr/>
          <p:nvPr/>
        </p:nvGrpSpPr>
        <p:grpSpPr>
          <a:xfrm>
            <a:off x="13307739" y="4528841"/>
            <a:ext cx="709270" cy="712463"/>
            <a:chOff x="-12160675" y="4081850"/>
            <a:chExt cx="352100" cy="353650"/>
          </a:xfrm>
        </p:grpSpPr>
        <p:sp>
          <p:nvSpPr>
            <p:cNvPr id="9401" name="Google Shape;9401;p7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2" name="Google Shape;9402;p7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3" name="Google Shape;9403;p7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4" name="Google Shape;9404;p7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5" name="Google Shape;9405;p7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6" name="Google Shape;9406;p7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07" name="Google Shape;9407;p75"/>
          <p:cNvGrpSpPr/>
          <p:nvPr/>
        </p:nvGrpSpPr>
        <p:grpSpPr>
          <a:xfrm>
            <a:off x="9717671" y="5477727"/>
            <a:ext cx="710831" cy="711305"/>
            <a:chOff x="-10391650" y="3180600"/>
            <a:chExt cx="352875" cy="353075"/>
          </a:xfrm>
        </p:grpSpPr>
        <p:sp>
          <p:nvSpPr>
            <p:cNvPr id="9408" name="Google Shape;9408;p7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09" name="Google Shape;9409;p7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0" name="Google Shape;9410;p7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1" name="Google Shape;9411;p7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2" name="Google Shape;9412;p7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3" name="Google Shape;9413;p7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4" name="Google Shape;9414;p75"/>
          <p:cNvGrpSpPr/>
          <p:nvPr/>
        </p:nvGrpSpPr>
        <p:grpSpPr>
          <a:xfrm>
            <a:off x="9717669" y="6431325"/>
            <a:ext cx="709270" cy="707779"/>
            <a:chOff x="-10390875" y="3616350"/>
            <a:chExt cx="352100" cy="351325"/>
          </a:xfrm>
        </p:grpSpPr>
        <p:sp>
          <p:nvSpPr>
            <p:cNvPr id="9415" name="Google Shape;9415;p7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6" name="Google Shape;9416;p7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17" name="Google Shape;9417;p7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18" name="Google Shape;9418;p75"/>
          <p:cNvGrpSpPr/>
          <p:nvPr/>
        </p:nvGrpSpPr>
        <p:grpSpPr>
          <a:xfrm>
            <a:off x="15051621" y="5480654"/>
            <a:ext cx="625169" cy="709341"/>
            <a:chOff x="-10370400" y="4049550"/>
            <a:chExt cx="310350" cy="352100"/>
          </a:xfrm>
        </p:grpSpPr>
        <p:sp>
          <p:nvSpPr>
            <p:cNvPr id="9419" name="Google Shape;9419;p7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0" name="Google Shape;9420;p7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1" name="Google Shape;9421;p7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2" name="Google Shape;9422;p7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3" name="Google Shape;9423;p7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24" name="Google Shape;9424;p75"/>
          <p:cNvGrpSpPr/>
          <p:nvPr/>
        </p:nvGrpSpPr>
        <p:grpSpPr>
          <a:xfrm>
            <a:off x="13260131" y="5478536"/>
            <a:ext cx="758472" cy="709693"/>
            <a:chOff x="-8674650" y="3210975"/>
            <a:chExt cx="376525" cy="352275"/>
          </a:xfrm>
        </p:grpSpPr>
        <p:sp>
          <p:nvSpPr>
            <p:cNvPr id="9425" name="Google Shape;9425;p7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6" name="Google Shape;9426;p7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7" name="Google Shape;9427;p7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8" name="Google Shape;9428;p7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29" name="Google Shape;9429;p7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0" name="Google Shape;9430;p7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31" name="Google Shape;9431;p75"/>
          <p:cNvGrpSpPr/>
          <p:nvPr/>
        </p:nvGrpSpPr>
        <p:grpSpPr>
          <a:xfrm>
            <a:off x="10603126" y="3641491"/>
            <a:ext cx="712443" cy="709341"/>
            <a:chOff x="-13512225" y="3647075"/>
            <a:chExt cx="353675" cy="352100"/>
          </a:xfrm>
        </p:grpSpPr>
        <p:sp>
          <p:nvSpPr>
            <p:cNvPr id="9432" name="Google Shape;9432;p7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3" name="Google Shape;9433;p7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4" name="Google Shape;9434;p7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5" name="Google Shape;9435;p7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6" name="Google Shape;9436;p7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7" name="Google Shape;9437;p7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8" name="Google Shape;9438;p7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9" name="Google Shape;9439;p7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0" name="Google Shape;9440;p7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1" name="Google Shape;9441;p7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42" name="Google Shape;9442;p75"/>
          <p:cNvGrpSpPr/>
          <p:nvPr/>
        </p:nvGrpSpPr>
        <p:grpSpPr>
          <a:xfrm>
            <a:off x="10623752" y="4529622"/>
            <a:ext cx="712443" cy="710902"/>
            <a:chOff x="-13512225" y="4080275"/>
            <a:chExt cx="353675" cy="352875"/>
          </a:xfrm>
        </p:grpSpPr>
        <p:sp>
          <p:nvSpPr>
            <p:cNvPr id="9443" name="Google Shape;9443;p7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4" name="Google Shape;9444;p7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5" name="Google Shape;9445;p7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6" name="Google Shape;9446;p7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7" name="Google Shape;9447;p7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8" name="Google Shape;9448;p7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9" name="Google Shape;9449;p7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0" name="Google Shape;9450;p7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1" name="Google Shape;9451;p7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2" name="Google Shape;9452;p7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3" name="Google Shape;9453;p7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54" name="Google Shape;9454;p75"/>
          <p:cNvGrpSpPr/>
          <p:nvPr/>
        </p:nvGrpSpPr>
        <p:grpSpPr>
          <a:xfrm>
            <a:off x="14169911" y="2824344"/>
            <a:ext cx="712393" cy="580759"/>
            <a:chOff x="-11728250" y="3245400"/>
            <a:chExt cx="353650" cy="288275"/>
          </a:xfrm>
        </p:grpSpPr>
        <p:sp>
          <p:nvSpPr>
            <p:cNvPr id="9455" name="Google Shape;9455;p7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6" name="Google Shape;9456;p7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7" name="Google Shape;9457;p7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8" name="Google Shape;9458;p7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9" name="Google Shape;9459;p7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0" name="Google Shape;9460;p75"/>
          <p:cNvGrpSpPr/>
          <p:nvPr/>
        </p:nvGrpSpPr>
        <p:grpSpPr>
          <a:xfrm>
            <a:off x="14234929" y="4529622"/>
            <a:ext cx="623608" cy="710902"/>
            <a:chOff x="-11703850" y="4081850"/>
            <a:chExt cx="309575" cy="352875"/>
          </a:xfrm>
        </p:grpSpPr>
        <p:sp>
          <p:nvSpPr>
            <p:cNvPr id="9461" name="Google Shape;9461;p7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2" name="Google Shape;9462;p7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3" name="Google Shape;9463;p7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4" name="Google Shape;9464;p7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5" name="Google Shape;9465;p7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6" name="Google Shape;9466;p7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7" name="Google Shape;9467;p7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8" name="Google Shape;9468;p7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69" name="Google Shape;9469;p75"/>
          <p:cNvGrpSpPr/>
          <p:nvPr/>
        </p:nvGrpSpPr>
        <p:grpSpPr>
          <a:xfrm>
            <a:off x="10612239" y="5477929"/>
            <a:ext cx="714004" cy="710902"/>
            <a:chOff x="-9958475" y="3180025"/>
            <a:chExt cx="354450" cy="352875"/>
          </a:xfrm>
        </p:grpSpPr>
        <p:sp>
          <p:nvSpPr>
            <p:cNvPr id="9470" name="Google Shape;9470;p7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1" name="Google Shape;9471;p7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2" name="Google Shape;9472;p7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3" name="Google Shape;9473;p75"/>
          <p:cNvGrpSpPr/>
          <p:nvPr/>
        </p:nvGrpSpPr>
        <p:grpSpPr>
          <a:xfrm>
            <a:off x="10630493" y="6429889"/>
            <a:ext cx="675932" cy="710650"/>
            <a:chOff x="-9949025" y="3615575"/>
            <a:chExt cx="335550" cy="352750"/>
          </a:xfrm>
        </p:grpSpPr>
        <p:sp>
          <p:nvSpPr>
            <p:cNvPr id="9474" name="Google Shape;9474;p7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5" name="Google Shape;9475;p7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6" name="Google Shape;9476;p7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77" name="Google Shape;9477;p75"/>
          <p:cNvGrpSpPr/>
          <p:nvPr/>
        </p:nvGrpSpPr>
        <p:grpSpPr>
          <a:xfrm>
            <a:off x="15900185" y="5476902"/>
            <a:ext cx="720349" cy="716845"/>
            <a:chOff x="-9961625" y="4048175"/>
            <a:chExt cx="357600" cy="355825"/>
          </a:xfrm>
        </p:grpSpPr>
        <p:sp>
          <p:nvSpPr>
            <p:cNvPr id="9478" name="Google Shape;9478;p7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9" name="Google Shape;9479;p7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0" name="Google Shape;9480;p7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1" name="Google Shape;9481;p7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2" name="Google Shape;9482;p7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3" name="Google Shape;9483;p7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84" name="Google Shape;9484;p75"/>
          <p:cNvGrpSpPr/>
          <p:nvPr/>
        </p:nvGrpSpPr>
        <p:grpSpPr>
          <a:xfrm>
            <a:off x="13273627" y="6427926"/>
            <a:ext cx="729918" cy="714579"/>
            <a:chOff x="-8680950" y="3624225"/>
            <a:chExt cx="362350" cy="354700"/>
          </a:xfrm>
        </p:grpSpPr>
        <p:sp>
          <p:nvSpPr>
            <p:cNvPr id="9485" name="Google Shape;9485;p7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6" name="Google Shape;9486;p7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7" name="Google Shape;9487;p7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8" name="Google Shape;9488;p7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9" name="Google Shape;9489;p7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0" name="Google Shape;9490;p7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1" name="Google Shape;9491;p75"/>
          <p:cNvGrpSpPr/>
          <p:nvPr/>
        </p:nvGrpSpPr>
        <p:grpSpPr>
          <a:xfrm>
            <a:off x="11546116" y="2759247"/>
            <a:ext cx="626730" cy="710952"/>
            <a:chOff x="-13056975" y="3212300"/>
            <a:chExt cx="311125" cy="352900"/>
          </a:xfrm>
        </p:grpSpPr>
        <p:sp>
          <p:nvSpPr>
            <p:cNvPr id="9492" name="Google Shape;9492;p7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3" name="Google Shape;9493;p7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4" name="Google Shape;9494;p7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5" name="Google Shape;9495;p7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496" name="Google Shape;9496;p75"/>
          <p:cNvGrpSpPr/>
          <p:nvPr/>
        </p:nvGrpSpPr>
        <p:grpSpPr>
          <a:xfrm>
            <a:off x="11500892" y="3640836"/>
            <a:ext cx="717177" cy="710650"/>
            <a:chOff x="-13077450" y="3647075"/>
            <a:chExt cx="356025" cy="352750"/>
          </a:xfrm>
        </p:grpSpPr>
        <p:sp>
          <p:nvSpPr>
            <p:cNvPr id="9497" name="Google Shape;9497;p7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8" name="Google Shape;9498;p7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9" name="Google Shape;9499;p7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0" name="Google Shape;9500;p75"/>
          <p:cNvGrpSpPr/>
          <p:nvPr/>
        </p:nvGrpSpPr>
        <p:grpSpPr>
          <a:xfrm>
            <a:off x="11523104" y="4528035"/>
            <a:ext cx="714004" cy="714075"/>
            <a:chOff x="-13079025" y="4079475"/>
            <a:chExt cx="354450" cy="354450"/>
          </a:xfrm>
        </p:grpSpPr>
        <p:sp>
          <p:nvSpPr>
            <p:cNvPr id="9501" name="Google Shape;9501;p7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2" name="Google Shape;9502;p7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3" name="Google Shape;9503;p7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4" name="Google Shape;9504;p7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05" name="Google Shape;9505;p75"/>
          <p:cNvGrpSpPr/>
          <p:nvPr/>
        </p:nvGrpSpPr>
        <p:grpSpPr>
          <a:xfrm>
            <a:off x="15069238" y="2760053"/>
            <a:ext cx="712443" cy="709341"/>
            <a:chOff x="-11292700" y="3213875"/>
            <a:chExt cx="353675" cy="352100"/>
          </a:xfrm>
        </p:grpSpPr>
        <p:sp>
          <p:nvSpPr>
            <p:cNvPr id="9506" name="Google Shape;9506;p7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7" name="Google Shape;9507;p7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8" name="Google Shape;9508;p7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9" name="Google Shape;9509;p7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0" name="Google Shape;9510;p7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1" name="Google Shape;9511;p7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2" name="Google Shape;9512;p7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13" name="Google Shape;9513;p75"/>
          <p:cNvGrpSpPr/>
          <p:nvPr/>
        </p:nvGrpSpPr>
        <p:grpSpPr>
          <a:xfrm>
            <a:off x="15057353" y="3639929"/>
            <a:ext cx="736213" cy="712463"/>
            <a:chOff x="-11299000" y="3647875"/>
            <a:chExt cx="365475" cy="353650"/>
          </a:xfrm>
        </p:grpSpPr>
        <p:sp>
          <p:nvSpPr>
            <p:cNvPr id="9514" name="Google Shape;9514;p7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5" name="Google Shape;9515;p7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6" name="Google Shape;9516;p7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7" name="Google Shape;9517;p7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8" name="Google Shape;9518;p7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9" name="Google Shape;9519;p7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0" name="Google Shape;9520;p75"/>
          <p:cNvGrpSpPr/>
          <p:nvPr/>
        </p:nvGrpSpPr>
        <p:grpSpPr>
          <a:xfrm>
            <a:off x="15088277" y="4551833"/>
            <a:ext cx="715616" cy="666480"/>
            <a:chOff x="-11295075" y="4092875"/>
            <a:chExt cx="355250" cy="330825"/>
          </a:xfrm>
        </p:grpSpPr>
        <p:sp>
          <p:nvSpPr>
            <p:cNvPr id="9521" name="Google Shape;9521;p7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2" name="Google Shape;9522;p7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3" name="Google Shape;9523;p7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4" name="Google Shape;9524;p7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5" name="Google Shape;9525;p7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26" name="Google Shape;9526;p75"/>
          <p:cNvGrpSpPr/>
          <p:nvPr/>
        </p:nvGrpSpPr>
        <p:grpSpPr>
          <a:xfrm>
            <a:off x="11539479" y="5477929"/>
            <a:ext cx="625169" cy="710902"/>
            <a:chOff x="-9500075" y="3180800"/>
            <a:chExt cx="310350" cy="352875"/>
          </a:xfrm>
        </p:grpSpPr>
        <p:sp>
          <p:nvSpPr>
            <p:cNvPr id="9527" name="Google Shape;9527;p7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8" name="Google Shape;9528;p7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9" name="Google Shape;9529;p7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0" name="Google Shape;9530;p7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1" name="Google Shape;9531;p7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2" name="Google Shape;9532;p7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3" name="Google Shape;9533;p7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4" name="Google Shape;9534;p7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5" name="Google Shape;9535;p7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36" name="Google Shape;9536;p75"/>
          <p:cNvGrpSpPr/>
          <p:nvPr/>
        </p:nvGrpSpPr>
        <p:grpSpPr>
          <a:xfrm>
            <a:off x="11495060" y="6428958"/>
            <a:ext cx="712443" cy="712514"/>
            <a:chOff x="-9523700" y="3614000"/>
            <a:chExt cx="353675" cy="353675"/>
          </a:xfrm>
        </p:grpSpPr>
        <p:sp>
          <p:nvSpPr>
            <p:cNvPr id="9537" name="Google Shape;9537;p7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8" name="Google Shape;9538;p7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9" name="Google Shape;9539;p7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0" name="Google Shape;9540;p7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1" name="Google Shape;9541;p7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2" name="Google Shape;9542;p7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3" name="Google Shape;9543;p7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4" name="Google Shape;9544;p7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5" name="Google Shape;9545;p7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46" name="Google Shape;9546;p75"/>
          <p:cNvGrpSpPr/>
          <p:nvPr/>
        </p:nvGrpSpPr>
        <p:grpSpPr>
          <a:xfrm>
            <a:off x="15064963" y="6474243"/>
            <a:ext cx="712443" cy="709341"/>
            <a:chOff x="-9523700" y="4049550"/>
            <a:chExt cx="353675" cy="352100"/>
          </a:xfrm>
        </p:grpSpPr>
        <p:sp>
          <p:nvSpPr>
            <p:cNvPr id="9547" name="Google Shape;9547;p7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8" name="Google Shape;9548;p7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9" name="Google Shape;9549;p7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0" name="Google Shape;9550;p7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1" name="Google Shape;9551;p7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2" name="Google Shape;9552;p7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3" name="Google Shape;9553;p7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54" name="Google Shape;9554;p75"/>
          <p:cNvGrpSpPr/>
          <p:nvPr/>
        </p:nvGrpSpPr>
        <p:grpSpPr>
          <a:xfrm>
            <a:off x="14177193" y="6474188"/>
            <a:ext cx="714004" cy="622058"/>
            <a:chOff x="-8209150" y="3659675"/>
            <a:chExt cx="354450" cy="308775"/>
          </a:xfrm>
        </p:grpSpPr>
        <p:sp>
          <p:nvSpPr>
            <p:cNvPr id="9555" name="Google Shape;9555;p7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6" name="Google Shape;9556;p7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7" name="Google Shape;9557;p7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8" name="Google Shape;9558;p7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59" name="Google Shape;9559;p7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0" name="Google Shape;9560;p7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61" name="Google Shape;9561;p75"/>
          <p:cNvGrpSpPr/>
          <p:nvPr/>
        </p:nvGrpSpPr>
        <p:grpSpPr>
          <a:xfrm>
            <a:off x="12404315" y="4532014"/>
            <a:ext cx="712443" cy="706117"/>
            <a:chOff x="-12643475" y="4081850"/>
            <a:chExt cx="353675" cy="350500"/>
          </a:xfrm>
        </p:grpSpPr>
        <p:sp>
          <p:nvSpPr>
            <p:cNvPr id="9562" name="Google Shape;9562;p7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3" name="Google Shape;9563;p7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4" name="Google Shape;9564;p7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5" name="Google Shape;9565;p7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66" name="Google Shape;9566;p75"/>
          <p:cNvSpPr/>
          <p:nvPr/>
        </p:nvSpPr>
        <p:spPr>
          <a:xfrm>
            <a:off x="16030525" y="3641294"/>
            <a:ext cx="547464" cy="709038"/>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67" name="Google Shape;9567;p75"/>
          <p:cNvGrpSpPr/>
          <p:nvPr/>
        </p:nvGrpSpPr>
        <p:grpSpPr>
          <a:xfrm>
            <a:off x="15969513" y="4551833"/>
            <a:ext cx="712443" cy="666480"/>
            <a:chOff x="-10858725" y="4092875"/>
            <a:chExt cx="353675" cy="330825"/>
          </a:xfrm>
        </p:grpSpPr>
        <p:sp>
          <p:nvSpPr>
            <p:cNvPr id="9568" name="Google Shape;9568;p7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9" name="Google Shape;9569;p7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0" name="Google Shape;9570;p7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1" name="Google Shape;9571;p7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2" name="Google Shape;9572;p7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3" name="Google Shape;9573;p7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4" name="Google Shape;9574;p75"/>
          <p:cNvGrpSpPr/>
          <p:nvPr/>
        </p:nvGrpSpPr>
        <p:grpSpPr>
          <a:xfrm>
            <a:off x="12486559" y="6429763"/>
            <a:ext cx="504557" cy="710902"/>
            <a:chOff x="-9039300" y="3614000"/>
            <a:chExt cx="250475" cy="352875"/>
          </a:xfrm>
        </p:grpSpPr>
        <p:sp>
          <p:nvSpPr>
            <p:cNvPr id="9575" name="Google Shape;9575;p7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6" name="Google Shape;9576;p7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77" name="Google Shape;9577;p75"/>
          <p:cNvGrpSpPr/>
          <p:nvPr/>
        </p:nvGrpSpPr>
        <p:grpSpPr>
          <a:xfrm>
            <a:off x="15950491" y="6474243"/>
            <a:ext cx="709270" cy="709341"/>
            <a:chOff x="-9088150" y="4049550"/>
            <a:chExt cx="352100" cy="352100"/>
          </a:xfrm>
        </p:grpSpPr>
        <p:sp>
          <p:nvSpPr>
            <p:cNvPr id="9578" name="Google Shape;9578;p7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9" name="Google Shape;9579;p7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0" name="Google Shape;9580;p7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1" name="Google Shape;9581;p7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2" name="Google Shape;9582;p7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3" name="Google Shape;9583;p7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4" name="Google Shape;9584;p75"/>
          <p:cNvGrpSpPr/>
          <p:nvPr/>
        </p:nvGrpSpPr>
        <p:grpSpPr>
          <a:xfrm>
            <a:off x="14219220" y="5478709"/>
            <a:ext cx="631514" cy="709341"/>
            <a:chOff x="-8191825" y="3174500"/>
            <a:chExt cx="313500" cy="352100"/>
          </a:xfrm>
        </p:grpSpPr>
        <p:sp>
          <p:nvSpPr>
            <p:cNvPr id="9585" name="Google Shape;9585;p7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6" name="Google Shape;9586;p7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87" name="Google Shape;9587;p7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88" name="Google Shape;9588;p75"/>
          <p:cNvGrpSpPr/>
          <p:nvPr/>
        </p:nvGrpSpPr>
        <p:grpSpPr>
          <a:xfrm>
            <a:off x="9717937" y="2759751"/>
            <a:ext cx="712443" cy="709945"/>
            <a:chOff x="-13947000" y="3212800"/>
            <a:chExt cx="353675" cy="352400"/>
          </a:xfrm>
        </p:grpSpPr>
        <p:sp>
          <p:nvSpPr>
            <p:cNvPr id="9589" name="Google Shape;9589;p7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0" name="Google Shape;9590;p7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91" name="Google Shape;9591;p75"/>
          <p:cNvSpPr/>
          <p:nvPr/>
        </p:nvSpPr>
        <p:spPr>
          <a:xfrm>
            <a:off x="9804177" y="4530819"/>
            <a:ext cx="542679" cy="707729"/>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92" name="Google Shape;9592;p75"/>
          <p:cNvGrpSpPr/>
          <p:nvPr/>
        </p:nvGrpSpPr>
        <p:grpSpPr>
          <a:xfrm>
            <a:off x="10603126" y="2758467"/>
            <a:ext cx="712443" cy="712514"/>
            <a:chOff x="-13512225" y="3211525"/>
            <a:chExt cx="353675" cy="353675"/>
          </a:xfrm>
        </p:grpSpPr>
        <p:sp>
          <p:nvSpPr>
            <p:cNvPr id="9593" name="Google Shape;9593;p7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4" name="Google Shape;9594;p7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5" name="Google Shape;9595;p7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6" name="Google Shape;9596;p7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7" name="Google Shape;9597;p7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598" name="Google Shape;9598;p75"/>
          <p:cNvGrpSpPr/>
          <p:nvPr/>
        </p:nvGrpSpPr>
        <p:grpSpPr>
          <a:xfrm>
            <a:off x="12383689" y="2759247"/>
            <a:ext cx="712443" cy="710952"/>
            <a:chOff x="-12643475" y="3212300"/>
            <a:chExt cx="353675" cy="352900"/>
          </a:xfrm>
        </p:grpSpPr>
        <p:sp>
          <p:nvSpPr>
            <p:cNvPr id="9599" name="Google Shape;9599;p7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0" name="Google Shape;9600;p7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1" name="Google Shape;9601;p7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2" name="Google Shape;9602;p7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3" name="Google Shape;9603;p7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4" name="Google Shape;9604;p7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5" name="Google Shape;9605;p7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6" name="Google Shape;9606;p7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7" name="Google Shape;9607;p7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08" name="Google Shape;9608;p75"/>
          <p:cNvGrpSpPr/>
          <p:nvPr/>
        </p:nvGrpSpPr>
        <p:grpSpPr>
          <a:xfrm>
            <a:off x="12383689" y="3662795"/>
            <a:ext cx="712443" cy="666732"/>
            <a:chOff x="-12643475" y="3657325"/>
            <a:chExt cx="353675" cy="330950"/>
          </a:xfrm>
        </p:grpSpPr>
        <p:sp>
          <p:nvSpPr>
            <p:cNvPr id="9609" name="Google Shape;9609;p7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0" name="Google Shape;9610;p7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1" name="Google Shape;9611;p7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2" name="Google Shape;9612;p7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3" name="Google Shape;9613;p7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4" name="Google Shape;9614;p7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15" name="Google Shape;9615;p75"/>
          <p:cNvGrpSpPr/>
          <p:nvPr/>
        </p:nvGrpSpPr>
        <p:grpSpPr>
          <a:xfrm>
            <a:off x="15949694" y="2760053"/>
            <a:ext cx="710831" cy="709341"/>
            <a:chOff x="-10857925" y="3213875"/>
            <a:chExt cx="352875" cy="352100"/>
          </a:xfrm>
        </p:grpSpPr>
        <p:sp>
          <p:nvSpPr>
            <p:cNvPr id="9616" name="Google Shape;9616;p7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7" name="Google Shape;9617;p7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8" name="Google Shape;9618;p7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9" name="Google Shape;9619;p7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0" name="Google Shape;9620;p7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1" name="Google Shape;9621;p7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2" name="Google Shape;9622;p7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3" name="Google Shape;9623;p7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4" name="Google Shape;9624;p7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5" name="Google Shape;9625;p7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6" name="Google Shape;9626;p75"/>
          <p:cNvGrpSpPr/>
          <p:nvPr/>
        </p:nvGrpSpPr>
        <p:grpSpPr>
          <a:xfrm>
            <a:off x="12383524" y="5478911"/>
            <a:ext cx="712191" cy="708938"/>
            <a:chOff x="-9089725" y="3180200"/>
            <a:chExt cx="353550" cy="351900"/>
          </a:xfrm>
        </p:grpSpPr>
        <p:sp>
          <p:nvSpPr>
            <p:cNvPr id="9627" name="Google Shape;9627;p7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8" name="Google Shape;9628;p7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29" name="Google Shape;9629;p75"/>
          <p:cNvGrpSpPr/>
          <p:nvPr/>
        </p:nvGrpSpPr>
        <p:grpSpPr>
          <a:xfrm>
            <a:off x="14167519" y="3638519"/>
            <a:ext cx="717177" cy="715284"/>
            <a:chOff x="7083760" y="1971660"/>
            <a:chExt cx="358588" cy="357642"/>
          </a:xfrm>
        </p:grpSpPr>
        <p:sp>
          <p:nvSpPr>
            <p:cNvPr id="9630" name="Google Shape;9630;p7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1" name="Google Shape;9631;p7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2" name="Google Shape;9632;p7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3" name="Google Shape;9633;p7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4" name="Google Shape;9634;p7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5" name="Google Shape;9635;p7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6" name="Google Shape;9636;p7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7" name="Google Shape;9637;p7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8" name="Google Shape;9638;p7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39" name="Google Shape;9639;p7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0" name="Google Shape;9640;p7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1" name="Google Shape;9641;p7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9642" name="Google Shape;9642;p75"/>
          <p:cNvSpPr txBox="1"/>
          <p:nvPr/>
        </p:nvSpPr>
        <p:spPr>
          <a:xfrm>
            <a:off x="169935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Creative Process Icons</a:t>
            </a:r>
            <a:endParaRPr sz="4800">
              <a:solidFill>
                <a:srgbClr val="FFFFFF"/>
              </a:solidFill>
            </a:endParaRPr>
          </a:p>
        </p:txBody>
      </p:sp>
      <p:sp>
        <p:nvSpPr>
          <p:cNvPr id="9643" name="Google Shape;9643;p75"/>
          <p:cNvSpPr txBox="1"/>
          <p:nvPr/>
        </p:nvSpPr>
        <p:spPr>
          <a:xfrm>
            <a:off x="9716800" y="1430400"/>
            <a:ext cx="69642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Performing Arts Icons</a:t>
            </a:r>
            <a:endParaRPr sz="4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47" name="Shape 9647"/>
        <p:cNvGrpSpPr/>
        <p:nvPr/>
      </p:nvGrpSpPr>
      <p:grpSpPr>
        <a:xfrm>
          <a:off x="0" y="0"/>
          <a:ext cx="0" cy="0"/>
          <a:chOff x="0" y="0"/>
          <a:chExt cx="0" cy="0"/>
        </a:xfrm>
      </p:grpSpPr>
      <p:sp>
        <p:nvSpPr>
          <p:cNvPr id="9648" name="Google Shape;9648;p76"/>
          <p:cNvSpPr/>
          <p:nvPr/>
        </p:nvSpPr>
        <p:spPr>
          <a:xfrm>
            <a:off x="1603881" y="3382139"/>
            <a:ext cx="686808" cy="8939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49" name="Google Shape;9649;p76"/>
          <p:cNvGrpSpPr/>
          <p:nvPr/>
        </p:nvGrpSpPr>
        <p:grpSpPr>
          <a:xfrm>
            <a:off x="1497709" y="4487015"/>
            <a:ext cx="905596" cy="898946"/>
            <a:chOff x="-21322300" y="3693325"/>
            <a:chExt cx="306400" cy="304150"/>
          </a:xfrm>
        </p:grpSpPr>
        <p:sp>
          <p:nvSpPr>
            <p:cNvPr id="9650" name="Google Shape;9650;p7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1" name="Google Shape;9651;p7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2" name="Google Shape;9652;p7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3" name="Google Shape;9653;p7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54" name="Google Shape;9654;p76"/>
          <p:cNvGrpSpPr/>
          <p:nvPr/>
        </p:nvGrpSpPr>
        <p:grpSpPr>
          <a:xfrm>
            <a:off x="1496527" y="5620487"/>
            <a:ext cx="907960" cy="845080"/>
            <a:chOff x="-21322300" y="4077125"/>
            <a:chExt cx="307200" cy="285925"/>
          </a:xfrm>
        </p:grpSpPr>
        <p:sp>
          <p:nvSpPr>
            <p:cNvPr id="9655" name="Google Shape;9655;p7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6" name="Google Shape;9656;p7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7" name="Google Shape;9657;p7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8" name="Google Shape;9658;p7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9" name="Google Shape;9659;p7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0" name="Google Shape;9660;p7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1" name="Google Shape;9661;p7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2" name="Google Shape;9662;p7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3" name="Google Shape;9663;p7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4" name="Google Shape;9664;p7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5" name="Google Shape;9665;p7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6" name="Google Shape;9666;p7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67" name="Google Shape;9667;p76"/>
          <p:cNvGrpSpPr/>
          <p:nvPr/>
        </p:nvGrpSpPr>
        <p:grpSpPr>
          <a:xfrm>
            <a:off x="7050880" y="3378255"/>
            <a:ext cx="903305" cy="900424"/>
            <a:chOff x="-19394200" y="3333800"/>
            <a:chExt cx="305625" cy="304650"/>
          </a:xfrm>
        </p:grpSpPr>
        <p:sp>
          <p:nvSpPr>
            <p:cNvPr id="9668" name="Google Shape;9668;p7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9" name="Google Shape;9669;p7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0" name="Google Shape;9670;p7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1" name="Google Shape;9671;p7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2" name="Google Shape;9672;p7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3" name="Google Shape;9673;p7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4" name="Google Shape;9674;p7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5" name="Google Shape;9675;p7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6" name="Google Shape;9676;p7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77" name="Google Shape;9677;p76"/>
          <p:cNvGrpSpPr/>
          <p:nvPr/>
        </p:nvGrpSpPr>
        <p:grpSpPr>
          <a:xfrm>
            <a:off x="7048552" y="4487159"/>
            <a:ext cx="907960" cy="898650"/>
            <a:chOff x="-19396575" y="3708500"/>
            <a:chExt cx="307200" cy="304050"/>
          </a:xfrm>
        </p:grpSpPr>
        <p:sp>
          <p:nvSpPr>
            <p:cNvPr id="9678" name="Google Shape;9678;p7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9" name="Google Shape;9679;p7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0" name="Google Shape;9680;p7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1" name="Google Shape;9681;p76"/>
          <p:cNvGrpSpPr/>
          <p:nvPr/>
        </p:nvGrpSpPr>
        <p:grpSpPr>
          <a:xfrm>
            <a:off x="7036914" y="5592923"/>
            <a:ext cx="931236" cy="900202"/>
            <a:chOff x="-19394200" y="4084200"/>
            <a:chExt cx="315075" cy="304575"/>
          </a:xfrm>
        </p:grpSpPr>
        <p:sp>
          <p:nvSpPr>
            <p:cNvPr id="9682" name="Google Shape;9682;p7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3" name="Google Shape;9683;p7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4" name="Google Shape;9684;p7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5" name="Google Shape;9685;p7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6" name="Google Shape;9686;p7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7" name="Google Shape;9687;p7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88" name="Google Shape;9688;p76"/>
          <p:cNvGrpSpPr/>
          <p:nvPr/>
        </p:nvGrpSpPr>
        <p:grpSpPr>
          <a:xfrm>
            <a:off x="12648335" y="3378001"/>
            <a:ext cx="800894" cy="900941"/>
            <a:chOff x="-17526750" y="3309200"/>
            <a:chExt cx="270975" cy="304825"/>
          </a:xfrm>
        </p:grpSpPr>
        <p:sp>
          <p:nvSpPr>
            <p:cNvPr id="9689" name="Google Shape;9689;p7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0" name="Google Shape;9690;p7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1" name="Google Shape;9691;p7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2" name="Google Shape;9692;p7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3" name="Google Shape;9693;p7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694" name="Google Shape;9694;p76"/>
          <p:cNvGrpSpPr/>
          <p:nvPr/>
        </p:nvGrpSpPr>
        <p:grpSpPr>
          <a:xfrm>
            <a:off x="12600639" y="4488347"/>
            <a:ext cx="896286" cy="896286"/>
            <a:chOff x="-17542500" y="3684100"/>
            <a:chExt cx="303250" cy="303250"/>
          </a:xfrm>
        </p:grpSpPr>
        <p:sp>
          <p:nvSpPr>
            <p:cNvPr id="9695" name="Google Shape;9695;p7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6" name="Google Shape;9696;p7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7" name="Google Shape;9697;p7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8" name="Google Shape;9698;p7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9" name="Google Shape;9699;p7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0" name="Google Shape;9700;p7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1" name="Google Shape;9701;p7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2" name="Google Shape;9702;p76"/>
          <p:cNvGrpSpPr/>
          <p:nvPr/>
        </p:nvGrpSpPr>
        <p:grpSpPr>
          <a:xfrm>
            <a:off x="12599456" y="5621634"/>
            <a:ext cx="898650" cy="842789"/>
            <a:chOff x="-17542500" y="4068450"/>
            <a:chExt cx="304050" cy="285150"/>
          </a:xfrm>
        </p:grpSpPr>
        <p:sp>
          <p:nvSpPr>
            <p:cNvPr id="9703" name="Google Shape;9703;p7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4" name="Google Shape;9704;p7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5" name="Google Shape;9705;p7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6" name="Google Shape;9706;p7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7" name="Google Shape;9707;p7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8" name="Google Shape;9708;p7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09" name="Google Shape;9709;p76"/>
          <p:cNvGrpSpPr/>
          <p:nvPr/>
        </p:nvGrpSpPr>
        <p:grpSpPr>
          <a:xfrm>
            <a:off x="7060300" y="6684422"/>
            <a:ext cx="686808" cy="898650"/>
            <a:chOff x="-15652200" y="3335975"/>
            <a:chExt cx="232375" cy="304050"/>
          </a:xfrm>
        </p:grpSpPr>
        <p:sp>
          <p:nvSpPr>
            <p:cNvPr id="9710" name="Google Shape;9710;p7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1" name="Google Shape;9711;p7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2" name="Google Shape;9712;p7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3" name="Google Shape;9713;p7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4" name="Google Shape;9714;p7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5" name="Google Shape;9715;p7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6" name="Google Shape;9716;p7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7" name="Google Shape;9717;p7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8" name="Google Shape;9718;p7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19" name="Google Shape;9719;p76"/>
          <p:cNvGrpSpPr/>
          <p:nvPr/>
        </p:nvGrpSpPr>
        <p:grpSpPr>
          <a:xfrm>
            <a:off x="2608128" y="4487458"/>
            <a:ext cx="898650" cy="898059"/>
            <a:chOff x="-20945825" y="3692175"/>
            <a:chExt cx="304050" cy="303850"/>
          </a:xfrm>
        </p:grpSpPr>
        <p:sp>
          <p:nvSpPr>
            <p:cNvPr id="9720" name="Google Shape;9720;p7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1" name="Google Shape;9721;p7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2" name="Google Shape;9722;p7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3" name="Google Shape;9723;p7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4" name="Google Shape;9724;p76"/>
          <p:cNvGrpSpPr/>
          <p:nvPr/>
        </p:nvGrpSpPr>
        <p:grpSpPr>
          <a:xfrm>
            <a:off x="8221777" y="3379696"/>
            <a:ext cx="745033" cy="897542"/>
            <a:chOff x="-18994100" y="3334775"/>
            <a:chExt cx="252075" cy="303675"/>
          </a:xfrm>
        </p:grpSpPr>
        <p:sp>
          <p:nvSpPr>
            <p:cNvPr id="9725" name="Google Shape;9725;p7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6" name="Google Shape;9726;p7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7" name="Google Shape;9727;p7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8" name="Google Shape;9728;p7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29" name="Google Shape;9729;p76"/>
          <p:cNvGrpSpPr/>
          <p:nvPr/>
        </p:nvGrpSpPr>
        <p:grpSpPr>
          <a:xfrm>
            <a:off x="8250889" y="4489487"/>
            <a:ext cx="686808" cy="893995"/>
            <a:chOff x="-18983850" y="3710075"/>
            <a:chExt cx="232375" cy="302475"/>
          </a:xfrm>
        </p:grpSpPr>
        <p:sp>
          <p:nvSpPr>
            <p:cNvPr id="9730" name="Google Shape;9730;p7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1" name="Google Shape;9731;p7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2" name="Google Shape;9732;p7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3" name="Google Shape;9733;p7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4" name="Google Shape;9734;p76"/>
          <p:cNvGrpSpPr/>
          <p:nvPr/>
        </p:nvGrpSpPr>
        <p:grpSpPr>
          <a:xfrm>
            <a:off x="2606983" y="3379145"/>
            <a:ext cx="900941" cy="898650"/>
            <a:chOff x="-20946600" y="3317850"/>
            <a:chExt cx="304825" cy="304050"/>
          </a:xfrm>
        </p:grpSpPr>
        <p:sp>
          <p:nvSpPr>
            <p:cNvPr id="9735" name="Google Shape;9735;p7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6" name="Google Shape;9736;p7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7" name="Google Shape;9737;p7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38" name="Google Shape;9738;p76"/>
          <p:cNvGrpSpPr/>
          <p:nvPr/>
        </p:nvGrpSpPr>
        <p:grpSpPr>
          <a:xfrm>
            <a:off x="2659334" y="5594885"/>
            <a:ext cx="796239" cy="896286"/>
            <a:chOff x="-20930075" y="4066100"/>
            <a:chExt cx="269400" cy="303250"/>
          </a:xfrm>
        </p:grpSpPr>
        <p:sp>
          <p:nvSpPr>
            <p:cNvPr id="9739" name="Google Shape;9739;p7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0" name="Google Shape;9740;p7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41" name="Google Shape;9741;p76"/>
          <p:cNvGrpSpPr/>
          <p:nvPr/>
        </p:nvGrpSpPr>
        <p:grpSpPr>
          <a:xfrm>
            <a:off x="8143823" y="5594844"/>
            <a:ext cx="900941" cy="896360"/>
            <a:chOff x="-19020075" y="4084200"/>
            <a:chExt cx="304825" cy="303275"/>
          </a:xfrm>
        </p:grpSpPr>
        <p:sp>
          <p:nvSpPr>
            <p:cNvPr id="9742" name="Google Shape;9742;p7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3" name="Google Shape;9743;p7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4" name="Google Shape;9744;p7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5" name="Google Shape;9745;p7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6" name="Google Shape;9746;p7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7" name="Google Shape;9747;p7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8" name="Google Shape;9748;p7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49" name="Google Shape;9749;p7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0" name="Google Shape;9750;p7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1" name="Google Shape;9751;p76"/>
          <p:cNvGrpSpPr/>
          <p:nvPr/>
        </p:nvGrpSpPr>
        <p:grpSpPr>
          <a:xfrm>
            <a:off x="13778352" y="3378001"/>
            <a:ext cx="793874" cy="900941"/>
            <a:chOff x="-17149475" y="3309200"/>
            <a:chExt cx="268600" cy="304825"/>
          </a:xfrm>
        </p:grpSpPr>
        <p:sp>
          <p:nvSpPr>
            <p:cNvPr id="9752" name="Google Shape;9752;p7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3" name="Google Shape;9753;p7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54" name="Google Shape;9754;p76"/>
          <p:cNvGrpSpPr/>
          <p:nvPr/>
        </p:nvGrpSpPr>
        <p:grpSpPr>
          <a:xfrm>
            <a:off x="13725964" y="4516240"/>
            <a:ext cx="898650" cy="840499"/>
            <a:chOff x="-17168375" y="3692750"/>
            <a:chExt cx="304050" cy="284375"/>
          </a:xfrm>
        </p:grpSpPr>
        <p:sp>
          <p:nvSpPr>
            <p:cNvPr id="9755" name="Google Shape;9755;p7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6" name="Google Shape;9756;p7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7" name="Google Shape;9757;p7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8" name="Google Shape;9758;p7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59" name="Google Shape;9759;p7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0" name="Google Shape;9760;p7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1" name="Google Shape;9761;p7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62" name="Google Shape;9762;p76"/>
          <p:cNvGrpSpPr/>
          <p:nvPr/>
        </p:nvGrpSpPr>
        <p:grpSpPr>
          <a:xfrm>
            <a:off x="13718981" y="5593704"/>
            <a:ext cx="912615" cy="898650"/>
            <a:chOff x="-17170750" y="4058800"/>
            <a:chExt cx="308775" cy="304050"/>
          </a:xfrm>
        </p:grpSpPr>
        <p:sp>
          <p:nvSpPr>
            <p:cNvPr id="9763" name="Google Shape;9763;p7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4" name="Google Shape;9764;p7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5" name="Google Shape;9765;p7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6" name="Google Shape;9766;p7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7" name="Google Shape;9767;p7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8" name="Google Shape;9768;p7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69" name="Google Shape;9769;p7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0" name="Google Shape;9770;p7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1" name="Google Shape;9771;p7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2" name="Google Shape;9772;p7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3" name="Google Shape;9773;p7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4" name="Google Shape;9774;p7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5" name="Google Shape;9775;p7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6" name="Google Shape;9776;p7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7" name="Google Shape;9777;p7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8" name="Google Shape;9778;p7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79" name="Google Shape;9779;p7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0" name="Google Shape;9780;p76"/>
          <p:cNvGrpSpPr/>
          <p:nvPr/>
        </p:nvGrpSpPr>
        <p:grpSpPr>
          <a:xfrm>
            <a:off x="11442775" y="6686715"/>
            <a:ext cx="900941" cy="893995"/>
            <a:chOff x="-15688425" y="3707725"/>
            <a:chExt cx="304825" cy="302475"/>
          </a:xfrm>
        </p:grpSpPr>
        <p:sp>
          <p:nvSpPr>
            <p:cNvPr id="9781" name="Google Shape;9781;p7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2" name="Google Shape;9782;p7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3" name="Google Shape;9783;p7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4" name="Google Shape;9784;p7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5" name="Google Shape;9785;p7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6" name="Google Shape;9786;p7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87" name="Google Shape;9787;p76"/>
          <p:cNvGrpSpPr/>
          <p:nvPr/>
        </p:nvGrpSpPr>
        <p:grpSpPr>
          <a:xfrm>
            <a:off x="3731089" y="3380881"/>
            <a:ext cx="903305" cy="895177"/>
            <a:chOff x="-20572500" y="3319025"/>
            <a:chExt cx="305625" cy="302875"/>
          </a:xfrm>
        </p:grpSpPr>
        <p:sp>
          <p:nvSpPr>
            <p:cNvPr id="9788" name="Google Shape;9788;p7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89" name="Google Shape;9789;p7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0" name="Google Shape;9790;p76"/>
          <p:cNvGrpSpPr/>
          <p:nvPr/>
        </p:nvGrpSpPr>
        <p:grpSpPr>
          <a:xfrm>
            <a:off x="3733416" y="4610820"/>
            <a:ext cx="898650" cy="651340"/>
            <a:chOff x="-20571700" y="3722875"/>
            <a:chExt cx="304050" cy="220375"/>
          </a:xfrm>
        </p:grpSpPr>
        <p:sp>
          <p:nvSpPr>
            <p:cNvPr id="9791" name="Google Shape;9791;p7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2" name="Google Shape;9792;p7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3" name="Google Shape;9793;p7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4" name="Google Shape;9794;p7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5" name="Google Shape;9795;p7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6" name="Google Shape;9796;p7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7" name="Google Shape;9797;p7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798" name="Google Shape;9798;p76"/>
          <p:cNvGrpSpPr/>
          <p:nvPr/>
        </p:nvGrpSpPr>
        <p:grpSpPr>
          <a:xfrm>
            <a:off x="3732271" y="5592557"/>
            <a:ext cx="900941" cy="900941"/>
            <a:chOff x="-20571700" y="4066875"/>
            <a:chExt cx="304825" cy="304825"/>
          </a:xfrm>
        </p:grpSpPr>
        <p:sp>
          <p:nvSpPr>
            <p:cNvPr id="9799" name="Google Shape;9799;p7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0" name="Google Shape;9800;p7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1" name="Google Shape;9801;p7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2" name="Google Shape;9802;p7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3" name="Google Shape;9803;p7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4" name="Google Shape;9804;p7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05" name="Google Shape;9805;p76"/>
          <p:cNvGrpSpPr/>
          <p:nvPr/>
        </p:nvGrpSpPr>
        <p:grpSpPr>
          <a:xfrm>
            <a:off x="9265675" y="3376519"/>
            <a:ext cx="907960" cy="903896"/>
            <a:chOff x="-18645175" y="3334200"/>
            <a:chExt cx="307200" cy="305825"/>
          </a:xfrm>
        </p:grpSpPr>
        <p:sp>
          <p:nvSpPr>
            <p:cNvPr id="9806" name="Google Shape;9806;p7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7" name="Google Shape;9807;p7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8" name="Google Shape;9808;p7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9" name="Google Shape;9809;p7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0" name="Google Shape;9810;p7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1" name="Google Shape;9811;p76"/>
          <p:cNvGrpSpPr/>
          <p:nvPr/>
        </p:nvGrpSpPr>
        <p:grpSpPr>
          <a:xfrm>
            <a:off x="9266857" y="4485977"/>
            <a:ext cx="905596" cy="901015"/>
            <a:chOff x="-18645175" y="3708500"/>
            <a:chExt cx="306400" cy="304850"/>
          </a:xfrm>
        </p:grpSpPr>
        <p:sp>
          <p:nvSpPr>
            <p:cNvPr id="9812" name="Google Shape;9812;p7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3" name="Google Shape;9813;p7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4" name="Google Shape;9814;p7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5" name="Google Shape;9815;p7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6" name="Google Shape;9816;p7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7" name="Google Shape;9817;p7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8" name="Google Shape;9818;p7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19" name="Google Shape;9819;p76"/>
          <p:cNvGrpSpPr/>
          <p:nvPr/>
        </p:nvGrpSpPr>
        <p:grpSpPr>
          <a:xfrm>
            <a:off x="9262202" y="5591261"/>
            <a:ext cx="914906" cy="903527"/>
            <a:chOff x="-18647525" y="4082625"/>
            <a:chExt cx="309550" cy="305700"/>
          </a:xfrm>
        </p:grpSpPr>
        <p:sp>
          <p:nvSpPr>
            <p:cNvPr id="9820" name="Google Shape;9820;p7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1" name="Google Shape;9821;p7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2" name="Google Shape;9822;p7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3" name="Google Shape;9823;p7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4" name="Google Shape;9824;p76"/>
          <p:cNvGrpSpPr/>
          <p:nvPr/>
        </p:nvGrpSpPr>
        <p:grpSpPr>
          <a:xfrm>
            <a:off x="14882970" y="3379184"/>
            <a:ext cx="791510" cy="898576"/>
            <a:chOff x="-16775350" y="3309200"/>
            <a:chExt cx="267800" cy="304025"/>
          </a:xfrm>
        </p:grpSpPr>
        <p:sp>
          <p:nvSpPr>
            <p:cNvPr id="9825" name="Google Shape;9825;p7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6" name="Google Shape;9826;p7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7" name="Google Shape;9827;p7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28" name="Google Shape;9828;p76"/>
          <p:cNvGrpSpPr/>
          <p:nvPr/>
        </p:nvGrpSpPr>
        <p:grpSpPr>
          <a:xfrm>
            <a:off x="14882970" y="4483654"/>
            <a:ext cx="791510" cy="905670"/>
            <a:chOff x="-16775350" y="3683300"/>
            <a:chExt cx="267800" cy="306425"/>
          </a:xfrm>
        </p:grpSpPr>
        <p:sp>
          <p:nvSpPr>
            <p:cNvPr id="9829" name="Google Shape;9829;p7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0" name="Google Shape;9830;p7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1" name="Google Shape;9831;p7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32" name="Google Shape;9832;p76"/>
          <p:cNvGrpSpPr/>
          <p:nvPr/>
        </p:nvGrpSpPr>
        <p:grpSpPr>
          <a:xfrm>
            <a:off x="14827072" y="5593741"/>
            <a:ext cx="903305" cy="898576"/>
            <a:chOff x="-16794250" y="4058225"/>
            <a:chExt cx="305625" cy="304025"/>
          </a:xfrm>
        </p:grpSpPr>
        <p:sp>
          <p:nvSpPr>
            <p:cNvPr id="9833" name="Google Shape;9833;p7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4" name="Google Shape;9834;p7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5" name="Google Shape;9835;p7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6" name="Google Shape;9836;p7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7" name="Google Shape;9837;p7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8" name="Google Shape;9838;p7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9" name="Google Shape;9839;p7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0" name="Google Shape;9840;p7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1" name="Google Shape;9841;p7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842" name="Google Shape;9842;p76"/>
          <p:cNvSpPr/>
          <p:nvPr/>
        </p:nvSpPr>
        <p:spPr>
          <a:xfrm>
            <a:off x="15984410" y="3378168"/>
            <a:ext cx="905596" cy="900941"/>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43" name="Google Shape;9843;p76"/>
          <p:cNvGrpSpPr/>
          <p:nvPr/>
        </p:nvGrpSpPr>
        <p:grpSpPr>
          <a:xfrm>
            <a:off x="4829907" y="3379145"/>
            <a:ext cx="914906" cy="898650"/>
            <a:chOff x="-20199150" y="3317850"/>
            <a:chExt cx="309550" cy="304050"/>
          </a:xfrm>
        </p:grpSpPr>
        <p:sp>
          <p:nvSpPr>
            <p:cNvPr id="9844" name="Google Shape;9844;p7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5" name="Google Shape;9845;p7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6" name="Google Shape;9846;p7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7" name="Google Shape;9847;p7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8" name="Google Shape;9848;p7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9" name="Google Shape;9849;p7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0" name="Google Shape;9850;p7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1" name="Google Shape;9851;p76"/>
          <p:cNvGrpSpPr/>
          <p:nvPr/>
        </p:nvGrpSpPr>
        <p:grpSpPr>
          <a:xfrm>
            <a:off x="4834562" y="4485722"/>
            <a:ext cx="905596" cy="901532"/>
            <a:chOff x="-20199150" y="3693150"/>
            <a:chExt cx="306400" cy="305025"/>
          </a:xfrm>
        </p:grpSpPr>
        <p:sp>
          <p:nvSpPr>
            <p:cNvPr id="9852" name="Google Shape;9852;p7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3" name="Google Shape;9853;p7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4" name="Google Shape;9854;p7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5" name="Google Shape;9855;p7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6" name="Google Shape;9856;p7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7" name="Google Shape;9857;p7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58" name="Google Shape;9858;p76"/>
          <p:cNvGrpSpPr/>
          <p:nvPr/>
        </p:nvGrpSpPr>
        <p:grpSpPr>
          <a:xfrm>
            <a:off x="4835707" y="5591375"/>
            <a:ext cx="903305" cy="903305"/>
            <a:chOff x="-20197575" y="4066875"/>
            <a:chExt cx="305625" cy="305625"/>
          </a:xfrm>
        </p:grpSpPr>
        <p:sp>
          <p:nvSpPr>
            <p:cNvPr id="9859" name="Google Shape;9859;p7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0" name="Google Shape;9860;p7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1" name="Google Shape;9861;p7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2" name="Google Shape;9862;p7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3" name="Google Shape;9863;p7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4" name="Google Shape;9864;p7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5" name="Google Shape;9865;p7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6" name="Google Shape;9866;p7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67" name="Google Shape;9867;p76"/>
          <p:cNvGrpSpPr/>
          <p:nvPr/>
        </p:nvGrpSpPr>
        <p:grpSpPr>
          <a:xfrm>
            <a:off x="10400143" y="3375041"/>
            <a:ext cx="898650" cy="906852"/>
            <a:chOff x="-18271050" y="3333200"/>
            <a:chExt cx="304050" cy="306825"/>
          </a:xfrm>
        </p:grpSpPr>
        <p:sp>
          <p:nvSpPr>
            <p:cNvPr id="9868" name="Google Shape;9868;p7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69" name="Google Shape;9869;p7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0" name="Google Shape;9870;p7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1" name="Google Shape;9871;p7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2" name="Google Shape;9872;p7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73" name="Google Shape;9873;p76"/>
          <p:cNvGrpSpPr/>
          <p:nvPr/>
        </p:nvGrpSpPr>
        <p:grpSpPr>
          <a:xfrm>
            <a:off x="10401288" y="4488341"/>
            <a:ext cx="896360" cy="896286"/>
            <a:chOff x="-18270275" y="3710875"/>
            <a:chExt cx="303275" cy="303250"/>
          </a:xfrm>
        </p:grpSpPr>
        <p:sp>
          <p:nvSpPr>
            <p:cNvPr id="9874" name="Google Shape;9874;p7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5" name="Google Shape;9875;p7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6" name="Google Shape;9876;p7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7" name="Google Shape;9877;p7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8" name="Google Shape;9878;p7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79" name="Google Shape;9879;p7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0" name="Google Shape;9880;p76"/>
          <p:cNvGrpSpPr/>
          <p:nvPr/>
        </p:nvGrpSpPr>
        <p:grpSpPr>
          <a:xfrm>
            <a:off x="10508391" y="5594844"/>
            <a:ext cx="682152" cy="896360"/>
            <a:chOff x="-18234025" y="4084200"/>
            <a:chExt cx="230800" cy="303275"/>
          </a:xfrm>
        </p:grpSpPr>
        <p:sp>
          <p:nvSpPr>
            <p:cNvPr id="9881" name="Google Shape;9881;p7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2" name="Google Shape;9882;p7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3" name="Google Shape;9883;p7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84" name="Google Shape;9884;p76"/>
          <p:cNvGrpSpPr/>
          <p:nvPr/>
        </p:nvGrpSpPr>
        <p:grpSpPr>
          <a:xfrm>
            <a:off x="4733501" y="6683282"/>
            <a:ext cx="898650" cy="900941"/>
            <a:chOff x="-16419350" y="3308400"/>
            <a:chExt cx="304050" cy="304825"/>
          </a:xfrm>
        </p:grpSpPr>
        <p:sp>
          <p:nvSpPr>
            <p:cNvPr id="9885" name="Google Shape;9885;p7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6" name="Google Shape;9886;p7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7" name="Google Shape;9887;p7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8" name="Google Shape;9888;p7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9" name="Google Shape;9889;p7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0" name="Google Shape;9890;p7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1" name="Google Shape;9891;p7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2" name="Google Shape;9892;p76"/>
          <p:cNvGrpSpPr/>
          <p:nvPr/>
        </p:nvGrpSpPr>
        <p:grpSpPr>
          <a:xfrm>
            <a:off x="9276613" y="6680845"/>
            <a:ext cx="791510" cy="905744"/>
            <a:chOff x="-16401225" y="3683275"/>
            <a:chExt cx="267800" cy="306450"/>
          </a:xfrm>
        </p:grpSpPr>
        <p:sp>
          <p:nvSpPr>
            <p:cNvPr id="9893" name="Google Shape;9893;p7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4" name="Google Shape;9894;p7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5" name="Google Shape;9895;p7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6" name="Google Shape;9896;p7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7" name="Google Shape;9897;p7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8" name="Google Shape;9898;p7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99" name="Google Shape;9899;p7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0" name="Google Shape;9900;p76"/>
          <p:cNvGrpSpPr/>
          <p:nvPr/>
        </p:nvGrpSpPr>
        <p:grpSpPr>
          <a:xfrm>
            <a:off x="16007511" y="5594124"/>
            <a:ext cx="900941" cy="896360"/>
            <a:chOff x="-16419350" y="4058200"/>
            <a:chExt cx="304825" cy="303275"/>
          </a:xfrm>
        </p:grpSpPr>
        <p:sp>
          <p:nvSpPr>
            <p:cNvPr id="9901" name="Google Shape;9901;p7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2" name="Google Shape;9902;p7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3" name="Google Shape;9903;p7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4" name="Google Shape;9904;p7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5" name="Google Shape;9905;p7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6" name="Google Shape;9906;p7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07" name="Google Shape;9907;p7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08" name="Google Shape;9908;p76"/>
          <p:cNvGrpSpPr/>
          <p:nvPr/>
        </p:nvGrpSpPr>
        <p:grpSpPr>
          <a:xfrm>
            <a:off x="8061286" y="6686160"/>
            <a:ext cx="901015" cy="895177"/>
            <a:chOff x="-15296200" y="3326900"/>
            <a:chExt cx="304850" cy="302875"/>
          </a:xfrm>
        </p:grpSpPr>
        <p:sp>
          <p:nvSpPr>
            <p:cNvPr id="9909" name="Google Shape;9909;p7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0" name="Google Shape;9910;p7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1" name="Google Shape;9911;p7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2" name="Google Shape;9912;p7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3" name="Google Shape;9913;p7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4" name="Google Shape;9914;p76"/>
          <p:cNvGrpSpPr/>
          <p:nvPr/>
        </p:nvGrpSpPr>
        <p:grpSpPr>
          <a:xfrm>
            <a:off x="5892592" y="3413762"/>
            <a:ext cx="973131" cy="829415"/>
            <a:chOff x="-19835275" y="3330250"/>
            <a:chExt cx="329250" cy="280625"/>
          </a:xfrm>
        </p:grpSpPr>
        <p:sp>
          <p:nvSpPr>
            <p:cNvPr id="9915" name="Google Shape;9915;p7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6" name="Google Shape;9916;p7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7" name="Google Shape;9917;p7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18" name="Google Shape;9918;p76"/>
          <p:cNvGrpSpPr/>
          <p:nvPr/>
        </p:nvGrpSpPr>
        <p:grpSpPr>
          <a:xfrm>
            <a:off x="5928650" y="4486941"/>
            <a:ext cx="901015" cy="899094"/>
            <a:chOff x="-19822675" y="3692750"/>
            <a:chExt cx="304850" cy="304200"/>
          </a:xfrm>
        </p:grpSpPr>
        <p:sp>
          <p:nvSpPr>
            <p:cNvPr id="9919" name="Google Shape;9919;p7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0" name="Google Shape;9920;p7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1" name="Google Shape;9921;p7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2" name="Google Shape;9922;p7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3" name="Google Shape;9923;p7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24" name="Google Shape;9924;p76"/>
          <p:cNvGrpSpPr/>
          <p:nvPr/>
        </p:nvGrpSpPr>
        <p:grpSpPr>
          <a:xfrm>
            <a:off x="5929833" y="5592557"/>
            <a:ext cx="898650" cy="900941"/>
            <a:chOff x="-19822675" y="4066875"/>
            <a:chExt cx="304050" cy="304825"/>
          </a:xfrm>
        </p:grpSpPr>
        <p:sp>
          <p:nvSpPr>
            <p:cNvPr id="9925" name="Google Shape;9925;p7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6" name="Google Shape;9926;p7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7" name="Google Shape;9927;p7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8" name="Google Shape;9928;p7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9" name="Google Shape;9929;p7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0" name="Google Shape;9930;p7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1" name="Google Shape;9931;p76"/>
          <p:cNvGrpSpPr/>
          <p:nvPr/>
        </p:nvGrpSpPr>
        <p:grpSpPr>
          <a:xfrm>
            <a:off x="11547970" y="3379142"/>
            <a:ext cx="798603" cy="898650"/>
            <a:chOff x="-17878825" y="3334400"/>
            <a:chExt cx="270200" cy="304050"/>
          </a:xfrm>
        </p:grpSpPr>
        <p:sp>
          <p:nvSpPr>
            <p:cNvPr id="9932" name="Google Shape;9932;p7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3" name="Google Shape;9933;p7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4" name="Google Shape;9934;p7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5" name="Google Shape;9935;p7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6" name="Google Shape;9936;p7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7" name="Google Shape;9937;p7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8" name="Google Shape;9938;p7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39" name="Google Shape;9939;p76"/>
          <p:cNvGrpSpPr/>
          <p:nvPr/>
        </p:nvGrpSpPr>
        <p:grpSpPr>
          <a:xfrm>
            <a:off x="11495619" y="4484832"/>
            <a:ext cx="903305" cy="903305"/>
            <a:chOff x="-17896150" y="3709300"/>
            <a:chExt cx="305625" cy="305625"/>
          </a:xfrm>
        </p:grpSpPr>
        <p:sp>
          <p:nvSpPr>
            <p:cNvPr id="9940" name="Google Shape;9940;p7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1" name="Google Shape;9941;p7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2" name="Google Shape;9942;p7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3" name="Google Shape;9943;p7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4" name="Google Shape;9944;p76"/>
          <p:cNvGrpSpPr/>
          <p:nvPr/>
        </p:nvGrpSpPr>
        <p:grpSpPr>
          <a:xfrm>
            <a:off x="11551480" y="5591371"/>
            <a:ext cx="791584" cy="903305"/>
            <a:chOff x="-17878025" y="4082625"/>
            <a:chExt cx="267825" cy="305625"/>
          </a:xfrm>
        </p:grpSpPr>
        <p:sp>
          <p:nvSpPr>
            <p:cNvPr id="9945" name="Google Shape;9945;p7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6" name="Google Shape;9946;p7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7" name="Google Shape;9947;p7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8" name="Google Shape;9948;p7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49" name="Google Shape;9949;p7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0" name="Google Shape;9950;p7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1" name="Google Shape;9951;p7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52" name="Google Shape;9952;p76"/>
          <p:cNvGrpSpPr/>
          <p:nvPr/>
        </p:nvGrpSpPr>
        <p:grpSpPr>
          <a:xfrm>
            <a:off x="5839265" y="6710030"/>
            <a:ext cx="901015" cy="847444"/>
            <a:chOff x="-16044450" y="3317850"/>
            <a:chExt cx="304850" cy="286725"/>
          </a:xfrm>
        </p:grpSpPr>
        <p:sp>
          <p:nvSpPr>
            <p:cNvPr id="9953" name="Google Shape;9953;p7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4" name="Google Shape;9954;p7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5" name="Google Shape;9955;p7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56" name="Google Shape;9956;p7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57" name="Google Shape;9957;p76"/>
          <p:cNvSpPr/>
          <p:nvPr/>
        </p:nvSpPr>
        <p:spPr>
          <a:xfrm>
            <a:off x="10328705" y="6683950"/>
            <a:ext cx="896360" cy="901015"/>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958" name="Google Shape;9958;p76"/>
          <p:cNvGrpSpPr/>
          <p:nvPr/>
        </p:nvGrpSpPr>
        <p:grpSpPr>
          <a:xfrm>
            <a:off x="16084298" y="4487448"/>
            <a:ext cx="747323" cy="898059"/>
            <a:chOff x="-16018450" y="4058400"/>
            <a:chExt cx="252850" cy="303850"/>
          </a:xfrm>
        </p:grpSpPr>
        <p:sp>
          <p:nvSpPr>
            <p:cNvPr id="9959" name="Google Shape;9959;p7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0" name="Google Shape;9960;p7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1" name="Google Shape;9961;p7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2" name="Google Shape;9962;p7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63" name="Google Shape;9963;p76"/>
          <p:cNvSpPr/>
          <p:nvPr/>
        </p:nvSpPr>
        <p:spPr>
          <a:xfrm>
            <a:off x="12549731" y="6686315"/>
            <a:ext cx="898576" cy="8962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4" name="Google Shape;9964;p76"/>
          <p:cNvSpPr txBox="1"/>
          <p:nvPr/>
        </p:nvSpPr>
        <p:spPr>
          <a:xfrm>
            <a:off x="2096700" y="1442050"/>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Nature Icons</a:t>
            </a:r>
            <a:endParaRPr sz="48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8" name="Shape 9968"/>
        <p:cNvGrpSpPr/>
        <p:nvPr/>
      </p:nvGrpSpPr>
      <p:grpSpPr>
        <a:xfrm>
          <a:off x="0" y="0"/>
          <a:ext cx="0" cy="0"/>
          <a:chOff x="0" y="0"/>
          <a:chExt cx="0" cy="0"/>
        </a:xfrm>
      </p:grpSpPr>
      <p:grpSp>
        <p:nvGrpSpPr>
          <p:cNvPr id="9969" name="Google Shape;9969;p77"/>
          <p:cNvGrpSpPr/>
          <p:nvPr/>
        </p:nvGrpSpPr>
        <p:grpSpPr>
          <a:xfrm>
            <a:off x="1691803" y="3378483"/>
            <a:ext cx="884675" cy="839246"/>
            <a:chOff x="-6696925" y="3272575"/>
            <a:chExt cx="307200" cy="291425"/>
          </a:xfrm>
        </p:grpSpPr>
        <p:sp>
          <p:nvSpPr>
            <p:cNvPr id="9970" name="Google Shape;9970;p7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1" name="Google Shape;9971;p7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2" name="Google Shape;9972;p77"/>
          <p:cNvGrpSpPr/>
          <p:nvPr/>
        </p:nvGrpSpPr>
        <p:grpSpPr>
          <a:xfrm>
            <a:off x="1691768" y="4409271"/>
            <a:ext cx="884747" cy="841550"/>
            <a:chOff x="-6690625" y="3631325"/>
            <a:chExt cx="307225" cy="292225"/>
          </a:xfrm>
        </p:grpSpPr>
        <p:sp>
          <p:nvSpPr>
            <p:cNvPr id="9973" name="Google Shape;9973;p7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4" name="Google Shape;9974;p7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5" name="Google Shape;9975;p7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6" name="Google Shape;9976;p7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7" name="Google Shape;9977;p7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78" name="Google Shape;9978;p77"/>
          <p:cNvGrpSpPr/>
          <p:nvPr/>
        </p:nvGrpSpPr>
        <p:grpSpPr>
          <a:xfrm>
            <a:off x="1736011" y="5513944"/>
            <a:ext cx="843853" cy="838742"/>
            <a:chOff x="-6689825" y="3992050"/>
            <a:chExt cx="293025" cy="291250"/>
          </a:xfrm>
        </p:grpSpPr>
        <p:sp>
          <p:nvSpPr>
            <p:cNvPr id="9979" name="Google Shape;9979;p7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0" name="Google Shape;9980;p7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1" name="Google Shape;9981;p7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2" name="Google Shape;9982;p7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3" name="Google Shape;9983;p7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4" name="Google Shape;9984;p7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5" name="Google Shape;9985;p7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6" name="Google Shape;9986;p7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7" name="Google Shape;9987;p7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8" name="Google Shape;9988;p7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89" name="Google Shape;9989;p7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0" name="Google Shape;9990;p7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91" name="Google Shape;9991;p77"/>
          <p:cNvSpPr/>
          <p:nvPr/>
        </p:nvSpPr>
        <p:spPr>
          <a:xfrm>
            <a:off x="7091709" y="3378398"/>
            <a:ext cx="869268" cy="838454"/>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992" name="Google Shape;9992;p77"/>
          <p:cNvGrpSpPr/>
          <p:nvPr/>
        </p:nvGrpSpPr>
        <p:grpSpPr>
          <a:xfrm>
            <a:off x="7102633" y="4410384"/>
            <a:ext cx="846085" cy="839318"/>
            <a:chOff x="-4837325" y="3612425"/>
            <a:chExt cx="293800" cy="291450"/>
          </a:xfrm>
        </p:grpSpPr>
        <p:sp>
          <p:nvSpPr>
            <p:cNvPr id="9993" name="Google Shape;9993;p7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4" name="Google Shape;9994;p7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5" name="Google Shape;9995;p7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96" name="Google Shape;9996;p77"/>
          <p:cNvGrpSpPr/>
          <p:nvPr/>
        </p:nvGrpSpPr>
        <p:grpSpPr>
          <a:xfrm>
            <a:off x="7128698" y="5513653"/>
            <a:ext cx="841550" cy="839318"/>
            <a:chOff x="-4837325" y="3971575"/>
            <a:chExt cx="292225" cy="291450"/>
          </a:xfrm>
        </p:grpSpPr>
        <p:sp>
          <p:nvSpPr>
            <p:cNvPr id="9997" name="Google Shape;9997;p7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8" name="Google Shape;9998;p7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9" name="Google Shape;9999;p7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0" name="Google Shape;10000;p7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1" name="Google Shape;10001;p7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2" name="Google Shape;10002;p7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3" name="Google Shape;10003;p77"/>
          <p:cNvGrpSpPr/>
          <p:nvPr/>
        </p:nvGrpSpPr>
        <p:grpSpPr>
          <a:xfrm>
            <a:off x="12512728" y="3428370"/>
            <a:ext cx="861996" cy="739461"/>
            <a:chOff x="-3037625" y="3254850"/>
            <a:chExt cx="299325" cy="256775"/>
          </a:xfrm>
        </p:grpSpPr>
        <p:sp>
          <p:nvSpPr>
            <p:cNvPr id="10004" name="Google Shape;10004;p7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5" name="Google Shape;10005;p7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6" name="Google Shape;10006;p7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07" name="Google Shape;10007;p7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08" name="Google Shape;10008;p77"/>
          <p:cNvGrpSpPr/>
          <p:nvPr/>
        </p:nvGrpSpPr>
        <p:grpSpPr>
          <a:xfrm>
            <a:off x="12520648" y="4409230"/>
            <a:ext cx="846157" cy="841622"/>
            <a:chOff x="-3031325" y="3597450"/>
            <a:chExt cx="293825" cy="292250"/>
          </a:xfrm>
        </p:grpSpPr>
        <p:sp>
          <p:nvSpPr>
            <p:cNvPr id="10009" name="Google Shape;10009;p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0" name="Google Shape;10010;p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1" name="Google Shape;10011;p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2" name="Google Shape;10012;p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3" name="Google Shape;10013;p77"/>
          <p:cNvGrpSpPr/>
          <p:nvPr/>
        </p:nvGrpSpPr>
        <p:grpSpPr>
          <a:xfrm>
            <a:off x="12545597" y="5562427"/>
            <a:ext cx="843853" cy="741764"/>
            <a:chOff x="-3030525" y="3973150"/>
            <a:chExt cx="293025" cy="257575"/>
          </a:xfrm>
        </p:grpSpPr>
        <p:sp>
          <p:nvSpPr>
            <p:cNvPr id="10014" name="Google Shape;10014;p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5" name="Google Shape;10015;p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16" name="Google Shape;10016;p77"/>
          <p:cNvGrpSpPr/>
          <p:nvPr/>
        </p:nvGrpSpPr>
        <p:grpSpPr>
          <a:xfrm>
            <a:off x="2748783" y="6738853"/>
            <a:ext cx="843853" cy="594391"/>
            <a:chOff x="-1199300" y="3279250"/>
            <a:chExt cx="293025" cy="206400"/>
          </a:xfrm>
        </p:grpSpPr>
        <p:sp>
          <p:nvSpPr>
            <p:cNvPr id="10017" name="Google Shape;10017;p7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8" name="Google Shape;10018;p7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19" name="Google Shape;10019;p7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0" name="Google Shape;10020;p7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1" name="Google Shape;10021;p77"/>
          <p:cNvGrpSpPr/>
          <p:nvPr/>
        </p:nvGrpSpPr>
        <p:grpSpPr>
          <a:xfrm>
            <a:off x="2762955" y="3377547"/>
            <a:ext cx="889210" cy="841118"/>
            <a:chOff x="-6338550" y="3272950"/>
            <a:chExt cx="308775" cy="292075"/>
          </a:xfrm>
        </p:grpSpPr>
        <p:sp>
          <p:nvSpPr>
            <p:cNvPr id="10022" name="Google Shape;10022;p7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3" name="Google Shape;10023;p7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4" name="Google Shape;10024;p7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5" name="Google Shape;10025;p77"/>
          <p:cNvGrpSpPr/>
          <p:nvPr/>
        </p:nvGrpSpPr>
        <p:grpSpPr>
          <a:xfrm>
            <a:off x="2785634" y="4410387"/>
            <a:ext cx="843853" cy="839318"/>
            <a:chOff x="-6329100" y="3632100"/>
            <a:chExt cx="293025" cy="291450"/>
          </a:xfrm>
        </p:grpSpPr>
        <p:sp>
          <p:nvSpPr>
            <p:cNvPr id="10026" name="Google Shape;10026;p7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7" name="Google Shape;10027;p7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8" name="Google Shape;10028;p7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29" name="Google Shape;10029;p77"/>
          <p:cNvGrpSpPr/>
          <p:nvPr/>
        </p:nvGrpSpPr>
        <p:grpSpPr>
          <a:xfrm>
            <a:off x="2811735" y="5513656"/>
            <a:ext cx="839246" cy="839318"/>
            <a:chOff x="-6329875" y="3992050"/>
            <a:chExt cx="291425" cy="291450"/>
          </a:xfrm>
        </p:grpSpPr>
        <p:sp>
          <p:nvSpPr>
            <p:cNvPr id="10030" name="Google Shape;10030;p7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1" name="Google Shape;10031;p7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2" name="Google Shape;10032;p7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3" name="Google Shape;10033;p7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4" name="Google Shape;10034;p77"/>
          <p:cNvGrpSpPr/>
          <p:nvPr/>
        </p:nvGrpSpPr>
        <p:grpSpPr>
          <a:xfrm>
            <a:off x="8184008" y="3375060"/>
            <a:ext cx="846157" cy="846085"/>
            <a:chOff x="-4478975" y="3251700"/>
            <a:chExt cx="293825" cy="293800"/>
          </a:xfrm>
        </p:grpSpPr>
        <p:sp>
          <p:nvSpPr>
            <p:cNvPr id="10035" name="Google Shape;10035;p7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6" name="Google Shape;10036;p7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37" name="Google Shape;10037;p7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8" name="Google Shape;10038;p77"/>
          <p:cNvGrpSpPr/>
          <p:nvPr/>
        </p:nvGrpSpPr>
        <p:grpSpPr>
          <a:xfrm>
            <a:off x="8184008" y="4410384"/>
            <a:ext cx="846157" cy="839318"/>
            <a:chOff x="-4475825" y="3612425"/>
            <a:chExt cx="293825" cy="291450"/>
          </a:xfrm>
        </p:grpSpPr>
        <p:sp>
          <p:nvSpPr>
            <p:cNvPr id="10039" name="Google Shape;10039;p7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0" name="Google Shape;10040;p7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1" name="Google Shape;10041;p7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42" name="Google Shape;10042;p77"/>
          <p:cNvGrpSpPr/>
          <p:nvPr/>
        </p:nvGrpSpPr>
        <p:grpSpPr>
          <a:xfrm>
            <a:off x="8202154" y="5513689"/>
            <a:ext cx="857460" cy="839246"/>
            <a:chOff x="-4480550" y="3970800"/>
            <a:chExt cx="297750" cy="291425"/>
          </a:xfrm>
        </p:grpSpPr>
        <p:sp>
          <p:nvSpPr>
            <p:cNvPr id="10043" name="Google Shape;10043;p7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4" name="Google Shape;10044;p7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45" name="Google Shape;10045;p77"/>
          <p:cNvGrpSpPr/>
          <p:nvPr/>
        </p:nvGrpSpPr>
        <p:grpSpPr>
          <a:xfrm>
            <a:off x="13609820" y="3378442"/>
            <a:ext cx="830246" cy="839318"/>
            <a:chOff x="-2668225" y="3239075"/>
            <a:chExt cx="288300" cy="291450"/>
          </a:xfrm>
        </p:grpSpPr>
        <p:sp>
          <p:nvSpPr>
            <p:cNvPr id="10046" name="Google Shape;10046;p7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7" name="Google Shape;10047;p7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8" name="Google Shape;10048;p7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49" name="Google Shape;10049;p7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0" name="Google Shape;10050;p7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1" name="Google Shape;10051;p77"/>
          <p:cNvGrpSpPr/>
          <p:nvPr/>
        </p:nvGrpSpPr>
        <p:grpSpPr>
          <a:xfrm>
            <a:off x="13604132" y="4410382"/>
            <a:ext cx="841622" cy="839318"/>
            <a:chOff x="-2671375" y="3597450"/>
            <a:chExt cx="292250" cy="291450"/>
          </a:xfrm>
        </p:grpSpPr>
        <p:sp>
          <p:nvSpPr>
            <p:cNvPr id="10052" name="Google Shape;10052;p7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3" name="Google Shape;10053;p7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4" name="Google Shape;10054;p77"/>
          <p:cNvGrpSpPr/>
          <p:nvPr/>
        </p:nvGrpSpPr>
        <p:grpSpPr>
          <a:xfrm>
            <a:off x="13625698" y="5511383"/>
            <a:ext cx="846085" cy="843853"/>
            <a:chOff x="-2670575" y="3956600"/>
            <a:chExt cx="293800" cy="293025"/>
          </a:xfrm>
        </p:grpSpPr>
        <p:sp>
          <p:nvSpPr>
            <p:cNvPr id="10055" name="Google Shape;10055;p7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6" name="Google Shape;10056;p7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7" name="Google Shape;10057;p7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8" name="Google Shape;10058;p7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59" name="Google Shape;10059;p77"/>
          <p:cNvGrpSpPr/>
          <p:nvPr/>
        </p:nvGrpSpPr>
        <p:grpSpPr>
          <a:xfrm>
            <a:off x="6140740" y="6623895"/>
            <a:ext cx="852925" cy="836726"/>
            <a:chOff x="-1183550" y="3586525"/>
            <a:chExt cx="296175" cy="290550"/>
          </a:xfrm>
        </p:grpSpPr>
        <p:sp>
          <p:nvSpPr>
            <p:cNvPr id="10060" name="Google Shape;10060;p7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1" name="Google Shape;10061;p7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2" name="Google Shape;10062;p7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3" name="Google Shape;10063;p7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4" name="Google Shape;10064;p7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5" name="Google Shape;10065;p7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6" name="Google Shape;10066;p7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7" name="Google Shape;10067;p7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68" name="Google Shape;10068;p7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69" name="Google Shape;10069;p77"/>
          <p:cNvGrpSpPr/>
          <p:nvPr/>
        </p:nvGrpSpPr>
        <p:grpSpPr>
          <a:xfrm>
            <a:off x="3867960" y="3379599"/>
            <a:ext cx="841622" cy="837014"/>
            <a:chOff x="-5971525" y="3273750"/>
            <a:chExt cx="292250" cy="290650"/>
          </a:xfrm>
        </p:grpSpPr>
        <p:sp>
          <p:nvSpPr>
            <p:cNvPr id="10070" name="Google Shape;10070;p7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1" name="Google Shape;10071;p7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2" name="Google Shape;10072;p77"/>
          <p:cNvGrpSpPr/>
          <p:nvPr/>
        </p:nvGrpSpPr>
        <p:grpSpPr>
          <a:xfrm>
            <a:off x="3856621" y="4407651"/>
            <a:ext cx="864300" cy="844789"/>
            <a:chOff x="-5974675" y="3632100"/>
            <a:chExt cx="300125" cy="293350"/>
          </a:xfrm>
        </p:grpSpPr>
        <p:sp>
          <p:nvSpPr>
            <p:cNvPr id="10073" name="Google Shape;10073;p7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4" name="Google Shape;10074;p7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5" name="Google Shape;10075;p7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76" name="Google Shape;10076;p77"/>
          <p:cNvGrpSpPr/>
          <p:nvPr/>
        </p:nvGrpSpPr>
        <p:grpSpPr>
          <a:xfrm>
            <a:off x="3916703" y="5511388"/>
            <a:ext cx="791729" cy="843853"/>
            <a:chOff x="-5971525" y="3990475"/>
            <a:chExt cx="274925" cy="293025"/>
          </a:xfrm>
        </p:grpSpPr>
        <p:sp>
          <p:nvSpPr>
            <p:cNvPr id="10077" name="Google Shape;10077;p7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8" name="Google Shape;10078;p7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79" name="Google Shape;10079;p7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0" name="Google Shape;10080;p7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1" name="Google Shape;10081;p77"/>
          <p:cNvGrpSpPr/>
          <p:nvPr/>
        </p:nvGrpSpPr>
        <p:grpSpPr>
          <a:xfrm>
            <a:off x="9263115" y="3379596"/>
            <a:ext cx="841550" cy="837014"/>
            <a:chOff x="-4118225" y="3253275"/>
            <a:chExt cx="292225" cy="290650"/>
          </a:xfrm>
        </p:grpSpPr>
        <p:sp>
          <p:nvSpPr>
            <p:cNvPr id="10082" name="Google Shape;10082;p7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3" name="Google Shape;10083;p7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4" name="Google Shape;10084;p77"/>
          <p:cNvGrpSpPr/>
          <p:nvPr/>
        </p:nvGrpSpPr>
        <p:grpSpPr>
          <a:xfrm>
            <a:off x="9364016" y="4409844"/>
            <a:ext cx="639748" cy="840398"/>
            <a:chOff x="-4082800" y="3612425"/>
            <a:chExt cx="222150" cy="291825"/>
          </a:xfrm>
        </p:grpSpPr>
        <p:sp>
          <p:nvSpPr>
            <p:cNvPr id="10085" name="Google Shape;10085;p7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6" name="Google Shape;10086;p7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87" name="Google Shape;10087;p7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88" name="Google Shape;10088;p77"/>
          <p:cNvGrpSpPr/>
          <p:nvPr/>
        </p:nvGrpSpPr>
        <p:grpSpPr>
          <a:xfrm>
            <a:off x="9286913" y="5539752"/>
            <a:ext cx="841550" cy="787121"/>
            <a:chOff x="-4118225" y="3990475"/>
            <a:chExt cx="292225" cy="273325"/>
          </a:xfrm>
        </p:grpSpPr>
        <p:sp>
          <p:nvSpPr>
            <p:cNvPr id="10089" name="Google Shape;10089;p7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0" name="Google Shape;10090;p7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1" name="Google Shape;10091;p7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2" name="Google Shape;10092;p7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3" name="Google Shape;10093;p77"/>
          <p:cNvGrpSpPr/>
          <p:nvPr/>
        </p:nvGrpSpPr>
        <p:grpSpPr>
          <a:xfrm>
            <a:off x="14708221" y="3376174"/>
            <a:ext cx="789425" cy="843853"/>
            <a:chOff x="-2312225" y="3238300"/>
            <a:chExt cx="274125" cy="293025"/>
          </a:xfrm>
        </p:grpSpPr>
        <p:sp>
          <p:nvSpPr>
            <p:cNvPr id="10094" name="Google Shape;10094;p7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5" name="Google Shape;10095;p7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96" name="Google Shape;10096;p77"/>
          <p:cNvGrpSpPr/>
          <p:nvPr/>
        </p:nvGrpSpPr>
        <p:grpSpPr>
          <a:xfrm>
            <a:off x="14682124" y="4307172"/>
            <a:ext cx="841622" cy="1045727"/>
            <a:chOff x="-2310650" y="3525775"/>
            <a:chExt cx="292250" cy="363125"/>
          </a:xfrm>
        </p:grpSpPr>
        <p:sp>
          <p:nvSpPr>
            <p:cNvPr id="10097" name="Google Shape;10097;p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8" name="Google Shape;10098;p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9" name="Google Shape;10099;p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0" name="Google Shape;10100;p7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1" name="Google Shape;10101;p77"/>
          <p:cNvGrpSpPr/>
          <p:nvPr/>
        </p:nvGrpSpPr>
        <p:grpSpPr>
          <a:xfrm>
            <a:off x="14703654" y="5513651"/>
            <a:ext cx="846157" cy="839318"/>
            <a:chOff x="-2310650" y="3958175"/>
            <a:chExt cx="293825" cy="291450"/>
          </a:xfrm>
        </p:grpSpPr>
        <p:sp>
          <p:nvSpPr>
            <p:cNvPr id="10102" name="Google Shape;10102;p7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3" name="Google Shape;10103;p7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04" name="Google Shape;10104;p77"/>
          <p:cNvGrpSpPr/>
          <p:nvPr/>
        </p:nvGrpSpPr>
        <p:grpSpPr>
          <a:xfrm>
            <a:off x="9437376" y="6616917"/>
            <a:ext cx="848317" cy="839318"/>
            <a:chOff x="-1182750" y="3962900"/>
            <a:chExt cx="294575" cy="291450"/>
          </a:xfrm>
        </p:grpSpPr>
        <p:sp>
          <p:nvSpPr>
            <p:cNvPr id="10105" name="Google Shape;10105;p7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6" name="Google Shape;10106;p7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7" name="Google Shape;10107;p7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8" name="Google Shape;10108;p7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09" name="Google Shape;10109;p7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0" name="Google Shape;10110;p7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1" name="Google Shape;10111;p7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2" name="Google Shape;10112;p77"/>
          <p:cNvGrpSpPr/>
          <p:nvPr/>
        </p:nvGrpSpPr>
        <p:grpSpPr>
          <a:xfrm>
            <a:off x="4943648" y="3378447"/>
            <a:ext cx="848389" cy="839318"/>
            <a:chOff x="-5611575" y="3272950"/>
            <a:chExt cx="294600" cy="291450"/>
          </a:xfrm>
        </p:grpSpPr>
        <p:sp>
          <p:nvSpPr>
            <p:cNvPr id="10113" name="Google Shape;10113;p7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4" name="Google Shape;10114;p7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5" name="Google Shape;10115;p7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6" name="Google Shape;10116;p7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17" name="Google Shape;10117;p7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18" name="Google Shape;10118;p77"/>
          <p:cNvGrpSpPr/>
          <p:nvPr/>
        </p:nvGrpSpPr>
        <p:grpSpPr>
          <a:xfrm>
            <a:off x="4943647" y="4411539"/>
            <a:ext cx="848389" cy="837014"/>
            <a:chOff x="-5613150" y="3632900"/>
            <a:chExt cx="294600" cy="290650"/>
          </a:xfrm>
        </p:grpSpPr>
        <p:sp>
          <p:nvSpPr>
            <p:cNvPr id="10119" name="Google Shape;10119;p7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0" name="Google Shape;10120;p7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21" name="Google Shape;10121;p77"/>
          <p:cNvGrpSpPr/>
          <p:nvPr/>
        </p:nvGrpSpPr>
        <p:grpSpPr>
          <a:xfrm>
            <a:off x="4967445" y="5512540"/>
            <a:ext cx="848389" cy="841550"/>
            <a:chOff x="-5613150" y="3991275"/>
            <a:chExt cx="294600" cy="292225"/>
          </a:xfrm>
        </p:grpSpPr>
        <p:sp>
          <p:nvSpPr>
            <p:cNvPr id="10122" name="Google Shape;10122;p7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3" name="Google Shape;10123;p7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4" name="Google Shape;10124;p7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5" name="Google Shape;10125;p7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6" name="Google Shape;10126;p7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7" name="Google Shape;10127;p7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8" name="Google Shape;10128;p7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29" name="Google Shape;10129;p7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0" name="Google Shape;10130;p7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1" name="Google Shape;10131;p77"/>
          <p:cNvGrpSpPr/>
          <p:nvPr/>
        </p:nvGrpSpPr>
        <p:grpSpPr>
          <a:xfrm>
            <a:off x="10310421" y="3378876"/>
            <a:ext cx="869268" cy="838454"/>
            <a:chOff x="-3768700" y="3253275"/>
            <a:chExt cx="301850" cy="291150"/>
          </a:xfrm>
        </p:grpSpPr>
        <p:sp>
          <p:nvSpPr>
            <p:cNvPr id="10132" name="Google Shape;10132;p7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3" name="Google Shape;10133;p7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4" name="Google Shape;10134;p7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35" name="Google Shape;10135;p77"/>
          <p:cNvGrpSpPr/>
          <p:nvPr/>
        </p:nvGrpSpPr>
        <p:grpSpPr>
          <a:xfrm>
            <a:off x="10318586" y="4434180"/>
            <a:ext cx="852925" cy="791729"/>
            <a:chOff x="-3808700" y="3628950"/>
            <a:chExt cx="296175" cy="274925"/>
          </a:xfrm>
        </p:grpSpPr>
        <p:sp>
          <p:nvSpPr>
            <p:cNvPr id="10136" name="Google Shape;10136;p7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7" name="Google Shape;10137;p7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38" name="Google Shape;10138;p7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139" name="Google Shape;10139;p77"/>
          <p:cNvGrpSpPr/>
          <p:nvPr/>
        </p:nvGrpSpPr>
        <p:grpSpPr>
          <a:xfrm>
            <a:off x="10449008" y="5512825"/>
            <a:ext cx="838886" cy="840974"/>
            <a:chOff x="-3771675" y="3971775"/>
            <a:chExt cx="291300" cy="292025"/>
          </a:xfrm>
        </p:grpSpPr>
        <p:sp>
          <p:nvSpPr>
            <p:cNvPr id="10140" name="Google Shape;10140;p7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1" name="Google Shape;10141;p7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2" name="Google Shape;10142;p7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3" name="Google Shape;10143;p7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4" name="Google Shape;10144;p7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5" name="Google Shape;10145;p77"/>
          <p:cNvGrpSpPr/>
          <p:nvPr/>
        </p:nvGrpSpPr>
        <p:grpSpPr>
          <a:xfrm>
            <a:off x="15771897" y="3432922"/>
            <a:ext cx="840542" cy="641547"/>
            <a:chOff x="-1951475" y="3273100"/>
            <a:chExt cx="291875" cy="222775"/>
          </a:xfrm>
        </p:grpSpPr>
        <p:sp>
          <p:nvSpPr>
            <p:cNvPr id="10146" name="Google Shape;10146;p7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7" name="Google Shape;10147;p7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48" name="Google Shape;10148;p7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49" name="Google Shape;10149;p77"/>
          <p:cNvGrpSpPr/>
          <p:nvPr/>
        </p:nvGrpSpPr>
        <p:grpSpPr>
          <a:xfrm>
            <a:off x="15766857" y="4410382"/>
            <a:ext cx="850621" cy="839318"/>
            <a:chOff x="-1951475" y="3597450"/>
            <a:chExt cx="295375" cy="291450"/>
          </a:xfrm>
        </p:grpSpPr>
        <p:sp>
          <p:nvSpPr>
            <p:cNvPr id="10150" name="Google Shape;10150;p7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1" name="Google Shape;10151;p7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2" name="Google Shape;10152;p7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3" name="Google Shape;10153;p7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4" name="Google Shape;10154;p77"/>
          <p:cNvGrpSpPr/>
          <p:nvPr/>
        </p:nvGrpSpPr>
        <p:grpSpPr>
          <a:xfrm>
            <a:off x="15771360" y="5513650"/>
            <a:ext cx="889210" cy="839318"/>
            <a:chOff x="-1960150" y="3956600"/>
            <a:chExt cx="308775" cy="291450"/>
          </a:xfrm>
        </p:grpSpPr>
        <p:sp>
          <p:nvSpPr>
            <p:cNvPr id="10155" name="Google Shape;10155;p7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6" name="Google Shape;10156;p7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57" name="Google Shape;10157;p77"/>
          <p:cNvGrpSpPr/>
          <p:nvPr/>
        </p:nvGrpSpPr>
        <p:grpSpPr>
          <a:xfrm>
            <a:off x="3879435" y="6615272"/>
            <a:ext cx="841550" cy="841550"/>
            <a:chOff x="-804700" y="3226500"/>
            <a:chExt cx="292225" cy="292225"/>
          </a:xfrm>
        </p:grpSpPr>
        <p:sp>
          <p:nvSpPr>
            <p:cNvPr id="10158" name="Google Shape;10158;p7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59" name="Google Shape;10159;p7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0" name="Google Shape;10160;p7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1" name="Google Shape;10161;p7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2" name="Google Shape;10162;p7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3" name="Google Shape;10163;p7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4" name="Google Shape;10164;p7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5" name="Google Shape;10165;p77"/>
          <p:cNvGrpSpPr/>
          <p:nvPr/>
        </p:nvGrpSpPr>
        <p:grpSpPr>
          <a:xfrm>
            <a:off x="6039617" y="3377295"/>
            <a:ext cx="841550" cy="841622"/>
            <a:chOff x="-5251625" y="3272950"/>
            <a:chExt cx="292225" cy="292250"/>
          </a:xfrm>
        </p:grpSpPr>
        <p:sp>
          <p:nvSpPr>
            <p:cNvPr id="10166" name="Google Shape;10166;p7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7" name="Google Shape;10167;p7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8" name="Google Shape;10168;p7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69" name="Google Shape;10169;p77"/>
          <p:cNvGrpSpPr/>
          <p:nvPr/>
        </p:nvGrpSpPr>
        <p:grpSpPr>
          <a:xfrm>
            <a:off x="6032813" y="4408695"/>
            <a:ext cx="855157" cy="842701"/>
            <a:chOff x="-5254775" y="3631325"/>
            <a:chExt cx="296950" cy="292625"/>
          </a:xfrm>
        </p:grpSpPr>
        <p:sp>
          <p:nvSpPr>
            <p:cNvPr id="10170" name="Google Shape;10170;p7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1" name="Google Shape;10171;p7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2" name="Google Shape;10172;p7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3" name="Google Shape;10173;p7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4" name="Google Shape;10174;p7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5" name="Google Shape;10175;p7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6" name="Google Shape;10176;p7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77" name="Google Shape;10177;p77"/>
          <p:cNvGrpSpPr/>
          <p:nvPr/>
        </p:nvGrpSpPr>
        <p:grpSpPr>
          <a:xfrm>
            <a:off x="6064530" y="5512540"/>
            <a:ext cx="839318" cy="841550"/>
            <a:chOff x="-5251625" y="3991275"/>
            <a:chExt cx="291450" cy="292225"/>
          </a:xfrm>
        </p:grpSpPr>
        <p:sp>
          <p:nvSpPr>
            <p:cNvPr id="10178" name="Google Shape;10178;p7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9" name="Google Shape;10179;p7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0" name="Google Shape;10180;p7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1" name="Google Shape;10181;p7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2" name="Google Shape;10182;p7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3" name="Google Shape;10183;p77"/>
          <p:cNvGrpSpPr/>
          <p:nvPr/>
        </p:nvGrpSpPr>
        <p:grpSpPr>
          <a:xfrm>
            <a:off x="11545696" y="3378480"/>
            <a:ext cx="639748" cy="839246"/>
            <a:chOff x="-3365275" y="3253275"/>
            <a:chExt cx="222150" cy="291425"/>
          </a:xfrm>
        </p:grpSpPr>
        <p:sp>
          <p:nvSpPr>
            <p:cNvPr id="10184" name="Google Shape;10184;p7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5" name="Google Shape;10185;p7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6" name="Google Shape;10186;p77"/>
          <p:cNvGrpSpPr/>
          <p:nvPr/>
        </p:nvGrpSpPr>
        <p:grpSpPr>
          <a:xfrm>
            <a:off x="11493571" y="4408116"/>
            <a:ext cx="743996" cy="843853"/>
            <a:chOff x="-3383375" y="3611625"/>
            <a:chExt cx="258350" cy="293025"/>
          </a:xfrm>
        </p:grpSpPr>
        <p:sp>
          <p:nvSpPr>
            <p:cNvPr id="10187" name="Google Shape;10187;p7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8" name="Google Shape;10188;p7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89" name="Google Shape;10189;p77"/>
          <p:cNvGrpSpPr/>
          <p:nvPr/>
        </p:nvGrpSpPr>
        <p:grpSpPr>
          <a:xfrm>
            <a:off x="11618270" y="5513653"/>
            <a:ext cx="542194" cy="839318"/>
            <a:chOff x="-3347950" y="3971575"/>
            <a:chExt cx="188275" cy="291450"/>
          </a:xfrm>
        </p:grpSpPr>
        <p:sp>
          <p:nvSpPr>
            <p:cNvPr id="10190" name="Google Shape;10190;p7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1" name="Google Shape;10191;p7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2" name="Google Shape;10192;p7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3" name="Google Shape;10193;p77"/>
          <p:cNvGrpSpPr/>
          <p:nvPr/>
        </p:nvGrpSpPr>
        <p:grpSpPr>
          <a:xfrm>
            <a:off x="1717987" y="6614122"/>
            <a:ext cx="743996" cy="843853"/>
            <a:chOff x="-1575775" y="3238300"/>
            <a:chExt cx="258350" cy="293025"/>
          </a:xfrm>
        </p:grpSpPr>
        <p:sp>
          <p:nvSpPr>
            <p:cNvPr id="10194" name="Google Shape;10194;p7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5" name="Google Shape;10195;p7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6" name="Google Shape;10196;p7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7" name="Google Shape;10197;p7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8" name="Google Shape;10198;p7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199" name="Google Shape;10199;p77"/>
          <p:cNvGrpSpPr/>
          <p:nvPr/>
        </p:nvGrpSpPr>
        <p:grpSpPr>
          <a:xfrm>
            <a:off x="5007784" y="6618101"/>
            <a:ext cx="846157" cy="848317"/>
            <a:chOff x="-1591550" y="3597475"/>
            <a:chExt cx="293825" cy="294575"/>
          </a:xfrm>
        </p:grpSpPr>
        <p:sp>
          <p:nvSpPr>
            <p:cNvPr id="10200" name="Google Shape;10200;p7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1" name="Google Shape;10201;p7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2" name="Google Shape;10202;p7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3" name="Google Shape;10203;p77"/>
          <p:cNvGrpSpPr/>
          <p:nvPr/>
        </p:nvGrpSpPr>
        <p:grpSpPr>
          <a:xfrm>
            <a:off x="8306723" y="6637326"/>
            <a:ext cx="843853" cy="798497"/>
            <a:chOff x="-1592325" y="3957400"/>
            <a:chExt cx="293025" cy="277275"/>
          </a:xfrm>
        </p:grpSpPr>
        <p:sp>
          <p:nvSpPr>
            <p:cNvPr id="10204" name="Google Shape;10204;p7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5" name="Google Shape;10205;p7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6" name="Google Shape;10206;p7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7" name="Google Shape;10207;p7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08" name="Google Shape;10208;p77"/>
          <p:cNvGrpSpPr/>
          <p:nvPr/>
        </p:nvGrpSpPr>
        <p:grpSpPr>
          <a:xfrm>
            <a:off x="7280464" y="6621487"/>
            <a:ext cx="739461" cy="841550"/>
            <a:chOff x="-778700" y="3612425"/>
            <a:chExt cx="256775" cy="292225"/>
          </a:xfrm>
        </p:grpSpPr>
        <p:sp>
          <p:nvSpPr>
            <p:cNvPr id="10209" name="Google Shape;10209;p7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0" name="Google Shape;10210;p7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1" name="Google Shape;10211;p7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2" name="Google Shape;10212;p7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3" name="Google Shape;10213;p7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4" name="Google Shape;10214;p7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5" name="Google Shape;10215;p77"/>
          <p:cNvGrpSpPr/>
          <p:nvPr/>
        </p:nvGrpSpPr>
        <p:grpSpPr>
          <a:xfrm>
            <a:off x="12223466" y="7656610"/>
            <a:ext cx="681462" cy="775281"/>
            <a:chOff x="7728464" y="1561258"/>
            <a:chExt cx="349719" cy="397866"/>
          </a:xfrm>
        </p:grpSpPr>
        <p:sp>
          <p:nvSpPr>
            <p:cNvPr id="10216" name="Google Shape;10216;p7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7" name="Google Shape;10217;p7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18" name="Google Shape;10218;p77"/>
          <p:cNvGrpSpPr/>
          <p:nvPr/>
        </p:nvGrpSpPr>
        <p:grpSpPr>
          <a:xfrm>
            <a:off x="8069403" y="7656610"/>
            <a:ext cx="775362" cy="775281"/>
            <a:chOff x="5611350" y="1561258"/>
            <a:chExt cx="397907" cy="397866"/>
          </a:xfrm>
        </p:grpSpPr>
        <p:sp>
          <p:nvSpPr>
            <p:cNvPr id="10219" name="Google Shape;10219;p7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0" name="Google Shape;10220;p7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1" name="Google Shape;10221;p7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2" name="Google Shape;10222;p7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3" name="Google Shape;10223;p77"/>
          <p:cNvGrpSpPr/>
          <p:nvPr/>
        </p:nvGrpSpPr>
        <p:grpSpPr>
          <a:xfrm>
            <a:off x="9107975" y="7851142"/>
            <a:ext cx="775220" cy="386217"/>
            <a:chOff x="6140660" y="1661097"/>
            <a:chExt cx="397835" cy="198202"/>
          </a:xfrm>
        </p:grpSpPr>
        <p:sp>
          <p:nvSpPr>
            <p:cNvPr id="10224" name="Google Shape;10224;p7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5" name="Google Shape;10225;p7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6" name="Google Shape;10226;p7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7" name="Google Shape;10227;p7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28" name="Google Shape;10228;p77"/>
          <p:cNvGrpSpPr/>
          <p:nvPr/>
        </p:nvGrpSpPr>
        <p:grpSpPr>
          <a:xfrm>
            <a:off x="10146405" y="7656610"/>
            <a:ext cx="775362" cy="775281"/>
            <a:chOff x="6669907" y="1561258"/>
            <a:chExt cx="397907" cy="397866"/>
          </a:xfrm>
        </p:grpSpPr>
        <p:sp>
          <p:nvSpPr>
            <p:cNvPr id="10229" name="Google Shape;10229;p7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0" name="Google Shape;10230;p7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1" name="Google Shape;10231;p7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2" name="Google Shape;10232;p7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3" name="Google Shape;10233;p7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34" name="Google Shape;10234;p77"/>
          <p:cNvGrpSpPr/>
          <p:nvPr/>
        </p:nvGrpSpPr>
        <p:grpSpPr>
          <a:xfrm>
            <a:off x="3916865" y="7771684"/>
            <a:ext cx="775362" cy="545145"/>
            <a:chOff x="3386036" y="1746339"/>
            <a:chExt cx="397907" cy="279762"/>
          </a:xfrm>
        </p:grpSpPr>
        <p:sp>
          <p:nvSpPr>
            <p:cNvPr id="10235" name="Google Shape;10235;p7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6" name="Google Shape;10236;p7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grpSp>
        <p:nvGrpSpPr>
          <p:cNvPr id="10237" name="Google Shape;10237;p77"/>
          <p:cNvGrpSpPr/>
          <p:nvPr/>
        </p:nvGrpSpPr>
        <p:grpSpPr>
          <a:xfrm>
            <a:off x="5992260" y="7656576"/>
            <a:ext cx="775362" cy="775362"/>
            <a:chOff x="4417380" y="1687279"/>
            <a:chExt cx="397907" cy="397907"/>
          </a:xfrm>
        </p:grpSpPr>
        <p:sp>
          <p:nvSpPr>
            <p:cNvPr id="10238" name="Google Shape;10238;p7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9" name="Google Shape;10239;p7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0" name="Google Shape;10240;p77"/>
          <p:cNvGrpSpPr/>
          <p:nvPr/>
        </p:nvGrpSpPr>
        <p:grpSpPr>
          <a:xfrm>
            <a:off x="15885221" y="6617073"/>
            <a:ext cx="775322" cy="775322"/>
            <a:chOff x="2869999" y="1687279"/>
            <a:chExt cx="397887" cy="397887"/>
          </a:xfrm>
        </p:grpSpPr>
        <p:sp>
          <p:nvSpPr>
            <p:cNvPr id="10241" name="Google Shape;10241;p7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2" name="Google Shape;10242;p7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3" name="Google Shape;10243;p77"/>
          <p:cNvGrpSpPr/>
          <p:nvPr/>
        </p:nvGrpSpPr>
        <p:grpSpPr>
          <a:xfrm>
            <a:off x="4955437" y="7657328"/>
            <a:ext cx="773614" cy="773858"/>
            <a:chOff x="3902887" y="1687655"/>
            <a:chExt cx="397010" cy="397135"/>
          </a:xfrm>
        </p:grpSpPr>
        <p:sp>
          <p:nvSpPr>
            <p:cNvPr id="10244" name="Google Shape;10244;p7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5" name="Google Shape;10245;p7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6" name="Google Shape;10246;p77"/>
          <p:cNvGrpSpPr/>
          <p:nvPr/>
        </p:nvGrpSpPr>
        <p:grpSpPr>
          <a:xfrm>
            <a:off x="7030831" y="7656689"/>
            <a:ext cx="775362" cy="775362"/>
            <a:chOff x="4933458" y="1687279"/>
            <a:chExt cx="397907" cy="397907"/>
          </a:xfrm>
        </p:grpSpPr>
        <p:sp>
          <p:nvSpPr>
            <p:cNvPr id="10247" name="Google Shape;10247;p7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8" name="Google Shape;10248;p7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49" name="Google Shape;10249;p77"/>
          <p:cNvGrpSpPr/>
          <p:nvPr/>
        </p:nvGrpSpPr>
        <p:grpSpPr>
          <a:xfrm>
            <a:off x="10572492" y="6617075"/>
            <a:ext cx="775362" cy="775322"/>
            <a:chOff x="266768" y="1721375"/>
            <a:chExt cx="397907" cy="397887"/>
          </a:xfrm>
        </p:grpSpPr>
        <p:sp>
          <p:nvSpPr>
            <p:cNvPr id="10250" name="Google Shape;10250;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1" name="Google Shape;10251;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2" name="Google Shape;10252;p77"/>
          <p:cNvGrpSpPr/>
          <p:nvPr/>
        </p:nvGrpSpPr>
        <p:grpSpPr>
          <a:xfrm>
            <a:off x="14823344" y="6617847"/>
            <a:ext cx="775078" cy="773776"/>
            <a:chOff x="2408992" y="1722875"/>
            <a:chExt cx="397761" cy="397093"/>
          </a:xfrm>
        </p:grpSpPr>
        <p:sp>
          <p:nvSpPr>
            <p:cNvPr id="10253" name="Google Shape;10253;p7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4" name="Google Shape;10254;p7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55" name="Google Shape;10255;p77"/>
          <p:cNvGrpSpPr/>
          <p:nvPr/>
        </p:nvGrpSpPr>
        <p:grpSpPr>
          <a:xfrm>
            <a:off x="11184976" y="7656610"/>
            <a:ext cx="775281" cy="775281"/>
            <a:chOff x="7199196" y="1561258"/>
            <a:chExt cx="397866" cy="397866"/>
          </a:xfrm>
        </p:grpSpPr>
        <p:sp>
          <p:nvSpPr>
            <p:cNvPr id="10256" name="Google Shape;10256;p7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7" name="Google Shape;10257;p7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8" name="Google Shape;10258;p7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59" name="Google Shape;10259;p77"/>
          <p:cNvSpPr txBox="1"/>
          <p:nvPr/>
        </p:nvSpPr>
        <p:spPr>
          <a:xfrm>
            <a:off x="2096700" y="1439303"/>
            <a:ext cx="14094600" cy="964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4800">
                <a:solidFill>
                  <a:srgbClr val="FFFFFF"/>
                </a:solidFill>
              </a:rPr>
              <a:t>SEO &amp; Marketing Icons</a:t>
            </a:r>
            <a:endParaRPr sz="4800">
              <a:solidFill>
                <a:srgbClr val="FFFFFF"/>
              </a:solidFill>
            </a:endParaRPr>
          </a:p>
        </p:txBody>
      </p:sp>
      <p:grpSp>
        <p:nvGrpSpPr>
          <p:cNvPr id="10260" name="Google Shape;10260;p77"/>
          <p:cNvGrpSpPr/>
          <p:nvPr/>
        </p:nvGrpSpPr>
        <p:grpSpPr>
          <a:xfrm>
            <a:off x="12696733" y="6617075"/>
            <a:ext cx="775322" cy="775322"/>
            <a:chOff x="1379798" y="1723250"/>
            <a:chExt cx="397887" cy="397887"/>
          </a:xfrm>
        </p:grpSpPr>
        <p:sp>
          <p:nvSpPr>
            <p:cNvPr id="10261" name="Google Shape;10261;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2" name="Google Shape;10262;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3" name="Google Shape;10263;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4" name="Google Shape;10264;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265" name="Google Shape;10265;p77"/>
          <p:cNvGrpSpPr/>
          <p:nvPr/>
        </p:nvGrpSpPr>
        <p:grpSpPr>
          <a:xfrm>
            <a:off x="11634653" y="6617075"/>
            <a:ext cx="775281" cy="775322"/>
            <a:chOff x="864491" y="1723250"/>
            <a:chExt cx="397866" cy="397887"/>
          </a:xfrm>
        </p:grpSpPr>
        <p:sp>
          <p:nvSpPr>
            <p:cNvPr id="10266" name="Google Shape;10266;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7" name="Google Shape;10267;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8" name="Google Shape;10268;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269" name="Google Shape;10269;p77"/>
          <p:cNvSpPr/>
          <p:nvPr/>
        </p:nvSpPr>
        <p:spPr>
          <a:xfrm>
            <a:off x="13758854" y="6687530"/>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270" name="Google Shape;10270;p77"/>
          <p:cNvGrpSpPr/>
          <p:nvPr/>
        </p:nvGrpSpPr>
        <p:grpSpPr>
          <a:xfrm>
            <a:off x="13168308" y="7654119"/>
            <a:ext cx="777932" cy="777932"/>
            <a:chOff x="1190625" y="238125"/>
            <a:chExt cx="5235075" cy="5235075"/>
          </a:xfrm>
        </p:grpSpPr>
        <p:sp>
          <p:nvSpPr>
            <p:cNvPr id="10271" name="Google Shape;10271;p7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72" name="Google Shape;10272;p7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76" name="Shape 10276"/>
        <p:cNvGrpSpPr/>
        <p:nvPr/>
      </p:nvGrpSpPr>
      <p:grpSpPr>
        <a:xfrm>
          <a:off x="0" y="0"/>
          <a:ext cx="0" cy="0"/>
          <a:chOff x="0" y="0"/>
          <a:chExt cx="0" cy="0"/>
        </a:xfrm>
      </p:grpSpPr>
      <p:pic>
        <p:nvPicPr>
          <p:cNvPr id="10277" name="Google Shape;10277;p78">
            <a:hlinkClick r:id="rId3"/>
          </p:cNvPr>
          <p:cNvPicPr preferRelativeResize="0"/>
          <p:nvPr/>
        </p:nvPicPr>
        <p:blipFill>
          <a:blip r:embed="rId4">
            <a:alphaModFix/>
          </a:blip>
          <a:stretch>
            <a:fillRect/>
          </a:stretch>
        </p:blipFill>
        <p:spPr>
          <a:xfrm>
            <a:off x="6902126" y="4246150"/>
            <a:ext cx="4483748" cy="1794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35"/>
          <p:cNvPicPr preferRelativeResize="0"/>
          <p:nvPr/>
        </p:nvPicPr>
        <p:blipFill rotWithShape="1">
          <a:blip r:embed="rId3">
            <a:alphaModFix/>
          </a:blip>
          <a:srcRect b="0" l="0" r="0" t="0"/>
          <a:stretch/>
        </p:blipFill>
        <p:spPr>
          <a:xfrm>
            <a:off x="6049450" y="1458850"/>
            <a:ext cx="6189097" cy="4901303"/>
          </a:xfrm>
          <a:prstGeom prst="rect">
            <a:avLst/>
          </a:prstGeom>
          <a:noFill/>
          <a:ln>
            <a:noFill/>
          </a:ln>
        </p:spPr>
      </p:pic>
      <p:sp>
        <p:nvSpPr>
          <p:cNvPr id="476" name="Google Shape;476;p35"/>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solidFill>
                  <a:schemeClr val="accent5"/>
                </a:solidFill>
              </a:rPr>
              <a:t>Tab</a:t>
            </a:r>
            <a:r>
              <a:rPr lang="en"/>
              <a:t>le of content</a:t>
            </a:r>
            <a:r>
              <a:rPr lang="en">
                <a:solidFill>
                  <a:schemeClr val="accent5"/>
                </a:solidFill>
              </a:rPr>
              <a:t>s</a:t>
            </a:r>
            <a:endParaRPr>
              <a:solidFill>
                <a:schemeClr val="accent5"/>
              </a:solidFill>
            </a:endParaRPr>
          </a:p>
        </p:txBody>
      </p:sp>
      <p:sp>
        <p:nvSpPr>
          <p:cNvPr id="477" name="Google Shape;477;p35"/>
          <p:cNvSpPr txBox="1"/>
          <p:nvPr>
            <p:ph idx="1" type="subTitle"/>
          </p:nvPr>
        </p:nvSpPr>
        <p:spPr>
          <a:xfrm>
            <a:off x="1474300" y="7851638"/>
            <a:ext cx="4379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78" name="Google Shape;478;p35"/>
          <p:cNvSpPr txBox="1"/>
          <p:nvPr>
            <p:ph idx="3" type="subTitle"/>
          </p:nvPr>
        </p:nvSpPr>
        <p:spPr>
          <a:xfrm>
            <a:off x="1474300" y="7076050"/>
            <a:ext cx="43794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academy</a:t>
            </a:r>
            <a:endParaRPr/>
          </a:p>
        </p:txBody>
      </p:sp>
      <p:sp>
        <p:nvSpPr>
          <p:cNvPr id="479" name="Google Shape;479;p35"/>
          <p:cNvSpPr txBox="1"/>
          <p:nvPr>
            <p:ph idx="5" type="subTitle"/>
          </p:nvPr>
        </p:nvSpPr>
        <p:spPr>
          <a:xfrm>
            <a:off x="6954250" y="7851638"/>
            <a:ext cx="4379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80" name="Google Shape;480;p35"/>
          <p:cNvSpPr txBox="1"/>
          <p:nvPr>
            <p:ph idx="6" type="subTitle"/>
          </p:nvPr>
        </p:nvSpPr>
        <p:spPr>
          <a:xfrm>
            <a:off x="6954250" y="7076050"/>
            <a:ext cx="43794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Method</a:t>
            </a:r>
            <a:endParaRPr/>
          </a:p>
        </p:txBody>
      </p:sp>
      <p:sp>
        <p:nvSpPr>
          <p:cNvPr id="481" name="Google Shape;481;p35"/>
          <p:cNvSpPr txBox="1"/>
          <p:nvPr>
            <p:ph idx="8" type="subTitle"/>
          </p:nvPr>
        </p:nvSpPr>
        <p:spPr>
          <a:xfrm>
            <a:off x="12434100" y="7851638"/>
            <a:ext cx="43794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82" name="Google Shape;482;p35"/>
          <p:cNvSpPr txBox="1"/>
          <p:nvPr>
            <p:ph idx="9" type="subTitle"/>
          </p:nvPr>
        </p:nvSpPr>
        <p:spPr>
          <a:xfrm>
            <a:off x="12434100" y="7076050"/>
            <a:ext cx="43794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Our teachers</a:t>
            </a:r>
            <a:endParaRPr/>
          </a:p>
        </p:txBody>
      </p:sp>
      <p:sp>
        <p:nvSpPr>
          <p:cNvPr id="483" name="Google Shape;483;p35"/>
          <p:cNvSpPr txBox="1"/>
          <p:nvPr>
            <p:ph idx="2" type="title"/>
          </p:nvPr>
        </p:nvSpPr>
        <p:spPr>
          <a:xfrm flipH="1">
            <a:off x="1474300" y="5552348"/>
            <a:ext cx="1647000" cy="99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01</a:t>
            </a:r>
            <a:endParaRPr/>
          </a:p>
        </p:txBody>
      </p:sp>
      <p:sp>
        <p:nvSpPr>
          <p:cNvPr id="484" name="Google Shape;484;p35"/>
          <p:cNvSpPr txBox="1"/>
          <p:nvPr>
            <p:ph idx="4" type="title"/>
          </p:nvPr>
        </p:nvSpPr>
        <p:spPr>
          <a:xfrm flipH="1">
            <a:off x="6954250" y="5552348"/>
            <a:ext cx="1647000" cy="99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02</a:t>
            </a:r>
            <a:endParaRPr/>
          </a:p>
        </p:txBody>
      </p:sp>
      <p:sp>
        <p:nvSpPr>
          <p:cNvPr id="485" name="Google Shape;485;p35"/>
          <p:cNvSpPr txBox="1"/>
          <p:nvPr>
            <p:ph idx="7" type="title"/>
          </p:nvPr>
        </p:nvSpPr>
        <p:spPr>
          <a:xfrm flipH="1">
            <a:off x="12434100" y="5552348"/>
            <a:ext cx="1647000" cy="995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03</a:t>
            </a:r>
            <a:endParaRPr/>
          </a:p>
        </p:txBody>
      </p:sp>
      <p:cxnSp>
        <p:nvCxnSpPr>
          <p:cNvPr id="486" name="Google Shape;486;p35"/>
          <p:cNvCxnSpPr>
            <a:stCxn id="487" idx="6"/>
            <a:endCxn id="488" idx="2"/>
          </p:cNvCxnSpPr>
          <p:nvPr/>
        </p:nvCxnSpPr>
        <p:spPr>
          <a:xfrm>
            <a:off x="866850" y="6892700"/>
            <a:ext cx="16572600" cy="0"/>
          </a:xfrm>
          <a:prstGeom prst="straightConnector1">
            <a:avLst/>
          </a:prstGeom>
          <a:noFill/>
          <a:ln cap="flat" cmpd="sng" w="9525">
            <a:solidFill>
              <a:schemeClr val="accent5"/>
            </a:solidFill>
            <a:prstDash val="solid"/>
            <a:round/>
            <a:headEnd len="med" w="med" type="none"/>
            <a:tailEnd len="med" w="med" type="none"/>
          </a:ln>
        </p:spPr>
      </p:cxnSp>
      <p:sp>
        <p:nvSpPr>
          <p:cNvPr id="489" name="Google Shape;489;p35"/>
          <p:cNvSpPr txBox="1"/>
          <p:nvPr>
            <p:ph idx="4294967295" type="subTitle"/>
          </p:nvPr>
        </p:nvSpPr>
        <p:spPr>
          <a:xfrm>
            <a:off x="16160184" y="629400"/>
            <a:ext cx="13512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a:latin typeface="Mukta Light"/>
                <a:ea typeface="Mukta Light"/>
                <a:cs typeface="Mukta Light"/>
                <a:sym typeface="Mukta Light"/>
              </a:rPr>
              <a:t>2022</a:t>
            </a:r>
            <a:endParaRPr>
              <a:latin typeface="Mukta Light"/>
              <a:ea typeface="Mukta Light"/>
              <a:cs typeface="Mukta Light"/>
              <a:sym typeface="Mukta Light"/>
            </a:endParaRPr>
          </a:p>
        </p:txBody>
      </p:sp>
      <p:sp>
        <p:nvSpPr>
          <p:cNvPr id="488" name="Google Shape;488;p35"/>
          <p:cNvSpPr/>
          <p:nvPr/>
        </p:nvSpPr>
        <p:spPr>
          <a:xfrm>
            <a:off x="17439450" y="674000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35"/>
          <p:cNvSpPr/>
          <p:nvPr/>
        </p:nvSpPr>
        <p:spPr>
          <a:xfrm>
            <a:off x="561450" y="674000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36"/>
          <p:cNvPicPr preferRelativeResize="0"/>
          <p:nvPr/>
        </p:nvPicPr>
        <p:blipFill rotWithShape="1">
          <a:blip r:embed="rId3">
            <a:alphaModFix/>
          </a:blip>
          <a:srcRect b="18293" l="0" r="0" t="0"/>
          <a:stretch/>
        </p:blipFill>
        <p:spPr>
          <a:xfrm>
            <a:off x="5417125" y="5123350"/>
            <a:ext cx="7453747" cy="4267102"/>
          </a:xfrm>
          <a:prstGeom prst="rect">
            <a:avLst/>
          </a:prstGeom>
          <a:noFill/>
          <a:ln>
            <a:noFill/>
          </a:ln>
        </p:spPr>
      </p:pic>
      <p:sp>
        <p:nvSpPr>
          <p:cNvPr id="495" name="Google Shape;495;p36"/>
          <p:cNvSpPr txBox="1"/>
          <p:nvPr>
            <p:ph idx="2" type="title"/>
          </p:nvPr>
        </p:nvSpPr>
        <p:spPr>
          <a:xfrm>
            <a:off x="9316900" y="1912125"/>
            <a:ext cx="5134200" cy="17826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The academy</a:t>
            </a:r>
            <a:endParaRPr/>
          </a:p>
        </p:txBody>
      </p:sp>
      <p:sp>
        <p:nvSpPr>
          <p:cNvPr id="496" name="Google Shape;496;p36"/>
          <p:cNvSpPr txBox="1"/>
          <p:nvPr>
            <p:ph type="title"/>
          </p:nvPr>
        </p:nvSpPr>
        <p:spPr>
          <a:xfrm>
            <a:off x="3836900" y="1912150"/>
            <a:ext cx="4848600" cy="31098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497" name="Google Shape;497;p36"/>
          <p:cNvSpPr txBox="1"/>
          <p:nvPr>
            <p:ph idx="1" type="subTitle"/>
          </p:nvPr>
        </p:nvSpPr>
        <p:spPr>
          <a:xfrm>
            <a:off x="9316900" y="3934875"/>
            <a:ext cx="5134200" cy="1087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You can enter a subtitle here if you need it</a:t>
            </a:r>
            <a:endParaRPr/>
          </a:p>
        </p:txBody>
      </p:sp>
      <p:sp>
        <p:nvSpPr>
          <p:cNvPr id="498" name="Google Shape;498;p36"/>
          <p:cNvSpPr txBox="1"/>
          <p:nvPr>
            <p:ph idx="4294967295" type="subTitle"/>
          </p:nvPr>
        </p:nvSpPr>
        <p:spPr>
          <a:xfrm>
            <a:off x="15370759" y="9129000"/>
            <a:ext cx="2140800" cy="624000"/>
          </a:xfrm>
          <a:prstGeom prst="rect">
            <a:avLst/>
          </a:prstGeom>
          <a:solidFill>
            <a:schemeClr val="dk1"/>
          </a:solidFill>
        </p:spPr>
        <p:txBody>
          <a:bodyPr anchorCtr="0" anchor="ctr" bIns="182850" lIns="182850" spcFirstLastPara="1" rIns="182850" wrap="square" tIns="182850">
            <a:noAutofit/>
          </a:bodyPr>
          <a:lstStyle/>
          <a:p>
            <a:pPr indent="0" lvl="0" marL="0" rtl="0" algn="ctr">
              <a:spcBef>
                <a:spcPts val="0"/>
              </a:spcBef>
              <a:spcAft>
                <a:spcPts val="2400"/>
              </a:spcAft>
              <a:buNone/>
            </a:pPr>
            <a:r>
              <a:rPr lang="en">
                <a:latin typeface="Mukta Light"/>
                <a:ea typeface="Mukta Light"/>
                <a:cs typeface="Mukta Light"/>
                <a:sym typeface="Mukta Light"/>
              </a:rPr>
              <a:t>Academy</a:t>
            </a:r>
            <a:endParaRPr>
              <a:latin typeface="Mukta Light"/>
              <a:ea typeface="Mukta Light"/>
              <a:cs typeface="Mukta Light"/>
              <a:sym typeface="Mukta Light"/>
            </a:endParaRPr>
          </a:p>
        </p:txBody>
      </p:sp>
      <p:sp>
        <p:nvSpPr>
          <p:cNvPr id="499" name="Google Shape;499;p36"/>
          <p:cNvSpPr/>
          <p:nvPr/>
        </p:nvSpPr>
        <p:spPr>
          <a:xfrm rot="1786393">
            <a:off x="-5857969" y="3955223"/>
            <a:ext cx="12336670" cy="1233667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500" name="Google Shape;500;p36"/>
          <p:cNvGrpSpPr/>
          <p:nvPr/>
        </p:nvGrpSpPr>
        <p:grpSpPr>
          <a:xfrm rot="-5791042">
            <a:off x="-1756275" y="-1898565"/>
            <a:ext cx="6053464" cy="7853190"/>
            <a:chOff x="-742621" y="2531810"/>
            <a:chExt cx="3026846" cy="3926743"/>
          </a:xfrm>
        </p:grpSpPr>
        <p:sp>
          <p:nvSpPr>
            <p:cNvPr id="501" name="Google Shape;501;p36"/>
            <p:cNvSpPr/>
            <p:nvPr/>
          </p:nvSpPr>
          <p:spPr>
            <a:xfrm rot="3607546">
              <a:off x="-1133407" y="3849842"/>
              <a:ext cx="3787083" cy="1290678"/>
            </a:xfrm>
            <a:custGeom>
              <a:rect b="b" l="l" r="r" t="t"/>
              <a:pathLst>
                <a:path extrusionOk="0" h="78305" w="229761">
                  <a:moveTo>
                    <a:pt x="229760" y="13149"/>
                  </a:moveTo>
                  <a:lnTo>
                    <a:pt x="3794" y="78305"/>
                  </a:lnTo>
                  <a:lnTo>
                    <a:pt x="0" y="65157"/>
                  </a:lnTo>
                  <a:lnTo>
                    <a:pt x="225973" y="0"/>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 name="Google Shape;502;p36"/>
            <p:cNvSpPr/>
            <p:nvPr/>
          </p:nvSpPr>
          <p:spPr>
            <a:xfrm rot="3607546">
              <a:off x="-608121" y="3163013"/>
              <a:ext cx="36789" cy="56651"/>
            </a:xfrm>
            <a:custGeom>
              <a:rect b="b" l="l" r="r" t="t"/>
              <a:pathLst>
                <a:path extrusionOk="0" h="3437" w="2232">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 name="Google Shape;503;p36"/>
            <p:cNvSpPr/>
            <p:nvPr/>
          </p:nvSpPr>
          <p:spPr>
            <a:xfrm rot="3607546">
              <a:off x="-581805" y="3186930"/>
              <a:ext cx="34811" cy="54574"/>
            </a:xfrm>
            <a:custGeom>
              <a:rect b="b" l="l" r="r" t="t"/>
              <a:pathLst>
                <a:path extrusionOk="0" h="3311" w="2112">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36"/>
            <p:cNvSpPr/>
            <p:nvPr/>
          </p:nvSpPr>
          <p:spPr>
            <a:xfrm rot="3607546">
              <a:off x="-551463" y="3216882"/>
              <a:ext cx="41503" cy="60211"/>
            </a:xfrm>
            <a:custGeom>
              <a:rect b="b" l="l" r="r" t="t"/>
              <a:pathLst>
                <a:path extrusionOk="0" h="3653" w="2518">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36"/>
            <p:cNvSpPr/>
            <p:nvPr/>
          </p:nvSpPr>
          <p:spPr>
            <a:xfrm rot="3607546">
              <a:off x="-524379" y="3242615"/>
              <a:ext cx="34828" cy="54591"/>
            </a:xfrm>
            <a:custGeom>
              <a:rect b="b" l="l" r="r" t="t"/>
              <a:pathLst>
                <a:path extrusionOk="0" h="3312" w="2113">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36"/>
            <p:cNvSpPr/>
            <p:nvPr/>
          </p:nvSpPr>
          <p:spPr>
            <a:xfrm rot="3607546">
              <a:off x="-503733" y="3256178"/>
              <a:ext cx="31465" cy="57228"/>
            </a:xfrm>
            <a:custGeom>
              <a:rect b="b" l="l" r="r" t="t"/>
              <a:pathLst>
                <a:path extrusionOk="0" h="3472" w="1909">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36"/>
            <p:cNvSpPr/>
            <p:nvPr/>
          </p:nvSpPr>
          <p:spPr>
            <a:xfrm rot="3607546">
              <a:off x="-473671" y="3291298"/>
              <a:ext cx="34317" cy="54657"/>
            </a:xfrm>
            <a:custGeom>
              <a:rect b="b" l="l" r="r" t="t"/>
              <a:pathLst>
                <a:path extrusionOk="0" h="3316" w="2082">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36"/>
            <p:cNvSpPr/>
            <p:nvPr/>
          </p:nvSpPr>
          <p:spPr>
            <a:xfrm rot="3607546">
              <a:off x="-455628" y="3313838"/>
              <a:ext cx="42245" cy="56849"/>
            </a:xfrm>
            <a:custGeom>
              <a:rect b="b" l="l" r="r" t="t"/>
              <a:pathLst>
                <a:path extrusionOk="0" h="3449" w="2563">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36"/>
            <p:cNvSpPr/>
            <p:nvPr/>
          </p:nvSpPr>
          <p:spPr>
            <a:xfrm rot="3607546">
              <a:off x="-428134" y="3335576"/>
              <a:ext cx="34828" cy="54591"/>
            </a:xfrm>
            <a:custGeom>
              <a:rect b="b" l="l" r="r" t="t"/>
              <a:pathLst>
                <a:path extrusionOk="0" h="3312" w="2113">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0" name="Google Shape;510;p36"/>
            <p:cNvSpPr/>
            <p:nvPr/>
          </p:nvSpPr>
          <p:spPr>
            <a:xfrm rot="3607546">
              <a:off x="-405063" y="3357700"/>
              <a:ext cx="34317" cy="54673"/>
            </a:xfrm>
            <a:custGeom>
              <a:rect b="b" l="l" r="r" t="t"/>
              <a:pathLst>
                <a:path extrusionOk="0" h="3317" w="2082">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1" name="Google Shape;511;p36"/>
            <p:cNvSpPr/>
            <p:nvPr/>
          </p:nvSpPr>
          <p:spPr>
            <a:xfrm rot="3607546">
              <a:off x="-382871" y="3379059"/>
              <a:ext cx="34317" cy="54739"/>
            </a:xfrm>
            <a:custGeom>
              <a:rect b="b" l="l" r="r" t="t"/>
              <a:pathLst>
                <a:path extrusionOk="0" h="3321" w="2082">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2" name="Google Shape;512;p36"/>
            <p:cNvSpPr/>
            <p:nvPr/>
          </p:nvSpPr>
          <p:spPr>
            <a:xfrm rot="3607546">
              <a:off x="-320660" y="3439144"/>
              <a:ext cx="34202" cy="54673"/>
            </a:xfrm>
            <a:custGeom>
              <a:rect b="b" l="l" r="r" t="t"/>
              <a:pathLst>
                <a:path extrusionOk="0" h="3317" w="2075">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3" name="Google Shape;513;p36"/>
            <p:cNvSpPr/>
            <p:nvPr/>
          </p:nvSpPr>
          <p:spPr>
            <a:xfrm rot="3607546">
              <a:off x="-302645" y="3461718"/>
              <a:ext cx="42245" cy="56898"/>
            </a:xfrm>
            <a:custGeom>
              <a:rect b="b" l="l" r="r" t="t"/>
              <a:pathLst>
                <a:path extrusionOk="0" h="3452" w="2563">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36"/>
            <p:cNvSpPr/>
            <p:nvPr/>
          </p:nvSpPr>
          <p:spPr>
            <a:xfrm rot="3607546">
              <a:off x="-275225" y="3477511"/>
              <a:ext cx="22680" cy="54756"/>
            </a:xfrm>
            <a:custGeom>
              <a:rect b="b" l="l" r="r" t="t"/>
              <a:pathLst>
                <a:path extrusionOk="0" h="3322" w="1376">
                  <a:moveTo>
                    <a:pt x="459" y="0"/>
                  </a:moveTo>
                  <a:lnTo>
                    <a:pt x="1" y="128"/>
                  </a:lnTo>
                  <a:lnTo>
                    <a:pt x="925" y="3321"/>
                  </a:lnTo>
                  <a:lnTo>
                    <a:pt x="1376" y="3194"/>
                  </a:lnTo>
                  <a:lnTo>
                    <a:pt x="459"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36"/>
            <p:cNvSpPr/>
            <p:nvPr/>
          </p:nvSpPr>
          <p:spPr>
            <a:xfrm rot="3607546">
              <a:off x="-267699" y="3493759"/>
              <a:ext cx="49069" cy="62305"/>
            </a:xfrm>
            <a:custGeom>
              <a:rect b="b" l="l" r="r" t="t"/>
              <a:pathLst>
                <a:path extrusionOk="0" h="3780" w="2977">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36"/>
            <p:cNvSpPr/>
            <p:nvPr/>
          </p:nvSpPr>
          <p:spPr>
            <a:xfrm rot="3607546">
              <a:off x="-235845" y="3520756"/>
              <a:ext cx="37663" cy="59091"/>
            </a:xfrm>
            <a:custGeom>
              <a:rect b="b" l="l" r="r" t="t"/>
              <a:pathLst>
                <a:path extrusionOk="0" h="3585" w="2285">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36"/>
            <p:cNvSpPr/>
            <p:nvPr/>
          </p:nvSpPr>
          <p:spPr>
            <a:xfrm rot="3607546">
              <a:off x="-203686" y="3552326"/>
              <a:ext cx="34317" cy="54772"/>
            </a:xfrm>
            <a:custGeom>
              <a:rect b="b" l="l" r="r" t="t"/>
              <a:pathLst>
                <a:path extrusionOk="0" h="3323" w="2082">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8" name="Google Shape;518;p36"/>
            <p:cNvSpPr/>
            <p:nvPr/>
          </p:nvSpPr>
          <p:spPr>
            <a:xfrm rot="3607546">
              <a:off x="-181418" y="3573785"/>
              <a:ext cx="34070" cy="54673"/>
            </a:xfrm>
            <a:custGeom>
              <a:rect b="b" l="l" r="r" t="t"/>
              <a:pathLst>
                <a:path extrusionOk="0" h="3317" w="2067">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9" name="Google Shape;519;p36"/>
            <p:cNvSpPr/>
            <p:nvPr/>
          </p:nvSpPr>
          <p:spPr>
            <a:xfrm rot="3607546">
              <a:off x="-161393" y="3592754"/>
              <a:ext cx="37663" cy="59222"/>
            </a:xfrm>
            <a:custGeom>
              <a:rect b="b" l="l" r="r" t="t"/>
              <a:pathLst>
                <a:path extrusionOk="0" h="3593" w="2285">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0" name="Google Shape;520;p36"/>
            <p:cNvSpPr/>
            <p:nvPr/>
          </p:nvSpPr>
          <p:spPr>
            <a:xfrm rot="3607546">
              <a:off x="-141902" y="3612882"/>
              <a:ext cx="41503" cy="60195"/>
            </a:xfrm>
            <a:custGeom>
              <a:rect b="b" l="l" r="r" t="t"/>
              <a:pathLst>
                <a:path extrusionOk="0" h="3652" w="2518">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36"/>
            <p:cNvSpPr/>
            <p:nvPr/>
          </p:nvSpPr>
          <p:spPr>
            <a:xfrm rot="3607546">
              <a:off x="-116831" y="3635676"/>
              <a:ext cx="37548" cy="59206"/>
            </a:xfrm>
            <a:custGeom>
              <a:rect b="b" l="l" r="r" t="t"/>
              <a:pathLst>
                <a:path extrusionOk="0" h="3592" w="2278">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36"/>
            <p:cNvSpPr/>
            <p:nvPr/>
          </p:nvSpPr>
          <p:spPr>
            <a:xfrm rot="3607546">
              <a:off x="-338414" y="3433896"/>
              <a:ext cx="9741" cy="8225"/>
            </a:xfrm>
            <a:custGeom>
              <a:rect b="b" l="l" r="r" t="t"/>
              <a:pathLst>
                <a:path extrusionOk="0" h="499" w="591">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36"/>
            <p:cNvSpPr/>
            <p:nvPr/>
          </p:nvSpPr>
          <p:spPr>
            <a:xfrm rot="3607546">
              <a:off x="-74303" y="3689322"/>
              <a:ext cx="9873" cy="8159"/>
            </a:xfrm>
            <a:custGeom>
              <a:rect b="b" l="l" r="r" t="t"/>
              <a:pathLst>
                <a:path extrusionOk="0" h="495" w="599">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36"/>
            <p:cNvSpPr/>
            <p:nvPr/>
          </p:nvSpPr>
          <p:spPr>
            <a:xfrm rot="3607546">
              <a:off x="-58580" y="3694466"/>
              <a:ext cx="36789" cy="56519"/>
            </a:xfrm>
            <a:custGeom>
              <a:rect b="b" l="l" r="r" t="t"/>
              <a:pathLst>
                <a:path extrusionOk="0" h="3429" w="2232">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36"/>
            <p:cNvSpPr/>
            <p:nvPr/>
          </p:nvSpPr>
          <p:spPr>
            <a:xfrm rot="3607546">
              <a:off x="-32321" y="3718351"/>
              <a:ext cx="34811" cy="54574"/>
            </a:xfrm>
            <a:custGeom>
              <a:rect b="b" l="l" r="r" t="t"/>
              <a:pathLst>
                <a:path extrusionOk="0" h="3311" w="2112">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36"/>
            <p:cNvSpPr/>
            <p:nvPr/>
          </p:nvSpPr>
          <p:spPr>
            <a:xfrm rot="3607546">
              <a:off x="-1892" y="3748285"/>
              <a:ext cx="41388" cy="60079"/>
            </a:xfrm>
            <a:custGeom>
              <a:rect b="b" l="l" r="r" t="t"/>
              <a:pathLst>
                <a:path extrusionOk="0" h="3645" w="2511">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36"/>
            <p:cNvSpPr/>
            <p:nvPr/>
          </p:nvSpPr>
          <p:spPr>
            <a:xfrm rot="3607546">
              <a:off x="25198" y="3773990"/>
              <a:ext cx="34828" cy="54574"/>
            </a:xfrm>
            <a:custGeom>
              <a:rect b="b" l="l" r="r" t="t"/>
              <a:pathLst>
                <a:path extrusionOk="0" h="3311" w="2113">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36"/>
            <p:cNvSpPr/>
            <p:nvPr/>
          </p:nvSpPr>
          <p:spPr>
            <a:xfrm rot="3607546">
              <a:off x="45801" y="3787511"/>
              <a:ext cx="31465" cy="57343"/>
            </a:xfrm>
            <a:custGeom>
              <a:rect b="b" l="l" r="r" t="t"/>
              <a:pathLst>
                <a:path extrusionOk="0" h="3479" w="1909">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36"/>
            <p:cNvSpPr/>
            <p:nvPr/>
          </p:nvSpPr>
          <p:spPr>
            <a:xfrm rot="3607546">
              <a:off x="75719" y="3822554"/>
              <a:ext cx="34202" cy="54723"/>
            </a:xfrm>
            <a:custGeom>
              <a:rect b="b" l="l" r="r" t="t"/>
              <a:pathLst>
                <a:path extrusionOk="0" h="3320" w="2075">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36"/>
            <p:cNvSpPr/>
            <p:nvPr/>
          </p:nvSpPr>
          <p:spPr>
            <a:xfrm rot="3607546">
              <a:off x="93889" y="3845201"/>
              <a:ext cx="42113" cy="56849"/>
            </a:xfrm>
            <a:custGeom>
              <a:rect b="b" l="l" r="r" t="t"/>
              <a:pathLst>
                <a:path extrusionOk="0" h="3449" w="2555">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1" name="Google Shape;531;p36"/>
            <p:cNvSpPr/>
            <p:nvPr/>
          </p:nvSpPr>
          <p:spPr>
            <a:xfrm rot="3607546">
              <a:off x="121400" y="3867026"/>
              <a:ext cx="34828" cy="54475"/>
            </a:xfrm>
            <a:custGeom>
              <a:rect b="b" l="l" r="r" t="t"/>
              <a:pathLst>
                <a:path extrusionOk="0" h="3305" w="2113">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2" name="Google Shape;532;p36"/>
            <p:cNvSpPr/>
            <p:nvPr/>
          </p:nvSpPr>
          <p:spPr>
            <a:xfrm rot="3607546">
              <a:off x="144357" y="3889065"/>
              <a:ext cx="34317" cy="54591"/>
            </a:xfrm>
            <a:custGeom>
              <a:rect b="b" l="l" r="r" t="t"/>
              <a:pathLst>
                <a:path extrusionOk="0" h="3312" w="2082">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3" name="Google Shape;533;p36"/>
            <p:cNvSpPr/>
            <p:nvPr/>
          </p:nvSpPr>
          <p:spPr>
            <a:xfrm rot="3607546">
              <a:off x="166606" y="3910491"/>
              <a:ext cx="34317" cy="54723"/>
            </a:xfrm>
            <a:custGeom>
              <a:rect b="b" l="l" r="r" t="t"/>
              <a:pathLst>
                <a:path extrusionOk="0" h="3320" w="2082">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 name="Google Shape;534;p36"/>
            <p:cNvSpPr/>
            <p:nvPr/>
          </p:nvSpPr>
          <p:spPr>
            <a:xfrm rot="3607546">
              <a:off x="228810" y="3970556"/>
              <a:ext cx="34202" cy="54706"/>
            </a:xfrm>
            <a:custGeom>
              <a:rect b="b" l="l" r="r" t="t"/>
              <a:pathLst>
                <a:path extrusionOk="0" h="3319" w="2075">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5" name="Google Shape;535;p36"/>
            <p:cNvSpPr/>
            <p:nvPr/>
          </p:nvSpPr>
          <p:spPr>
            <a:xfrm rot="3607546">
              <a:off x="246889" y="3993167"/>
              <a:ext cx="42245" cy="56783"/>
            </a:xfrm>
            <a:custGeom>
              <a:rect b="b" l="l" r="r" t="t"/>
              <a:pathLst>
                <a:path extrusionOk="0" h="3445" w="2563">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36"/>
            <p:cNvSpPr/>
            <p:nvPr/>
          </p:nvSpPr>
          <p:spPr>
            <a:xfrm rot="3607546">
              <a:off x="274209" y="4008903"/>
              <a:ext cx="22680" cy="54871"/>
            </a:xfrm>
            <a:custGeom>
              <a:rect b="b" l="l" r="r" t="t"/>
              <a:pathLst>
                <a:path extrusionOk="0" h="3329" w="1376">
                  <a:moveTo>
                    <a:pt x="459" y="1"/>
                  </a:moveTo>
                  <a:lnTo>
                    <a:pt x="1" y="136"/>
                  </a:lnTo>
                  <a:lnTo>
                    <a:pt x="925" y="3329"/>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36"/>
            <p:cNvSpPr/>
            <p:nvPr/>
          </p:nvSpPr>
          <p:spPr>
            <a:xfrm rot="3607546">
              <a:off x="281785" y="4025180"/>
              <a:ext cx="49069" cy="62305"/>
            </a:xfrm>
            <a:custGeom>
              <a:rect b="b" l="l" r="r" t="t"/>
              <a:pathLst>
                <a:path extrusionOk="0" h="3780" w="2977">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36"/>
            <p:cNvSpPr/>
            <p:nvPr/>
          </p:nvSpPr>
          <p:spPr>
            <a:xfrm rot="3607546">
              <a:off x="313668" y="4052127"/>
              <a:ext cx="37548" cy="59091"/>
            </a:xfrm>
            <a:custGeom>
              <a:rect b="b" l="l" r="r" t="t"/>
              <a:pathLst>
                <a:path extrusionOk="0" h="3585" w="2278">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36"/>
            <p:cNvSpPr/>
            <p:nvPr/>
          </p:nvSpPr>
          <p:spPr>
            <a:xfrm rot="3607546">
              <a:off x="345755" y="4083821"/>
              <a:ext cx="34317" cy="54673"/>
            </a:xfrm>
            <a:custGeom>
              <a:rect b="b" l="l" r="r" t="t"/>
              <a:pathLst>
                <a:path extrusionOk="0" h="3317" w="2082">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36"/>
            <p:cNvSpPr/>
            <p:nvPr/>
          </p:nvSpPr>
          <p:spPr>
            <a:xfrm rot="3607546">
              <a:off x="367980" y="4105156"/>
              <a:ext cx="34185" cy="54673"/>
            </a:xfrm>
            <a:custGeom>
              <a:rect b="b" l="l" r="r" t="t"/>
              <a:pathLst>
                <a:path extrusionOk="0" h="3317" w="2074">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36"/>
            <p:cNvSpPr/>
            <p:nvPr/>
          </p:nvSpPr>
          <p:spPr>
            <a:xfrm rot="3607546">
              <a:off x="388148" y="4124208"/>
              <a:ext cx="37663" cy="59091"/>
            </a:xfrm>
            <a:custGeom>
              <a:rect b="b" l="l" r="r" t="t"/>
              <a:pathLst>
                <a:path extrusionOk="0" h="3585" w="2285">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36"/>
            <p:cNvSpPr/>
            <p:nvPr/>
          </p:nvSpPr>
          <p:spPr>
            <a:xfrm rot="3607546">
              <a:off x="407582" y="4144302"/>
              <a:ext cx="41503" cy="60195"/>
            </a:xfrm>
            <a:custGeom>
              <a:rect b="b" l="l" r="r" t="t"/>
              <a:pathLst>
                <a:path extrusionOk="0" h="3652" w="2518">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3" name="Google Shape;543;p36"/>
            <p:cNvSpPr/>
            <p:nvPr/>
          </p:nvSpPr>
          <p:spPr>
            <a:xfrm rot="3607546">
              <a:off x="432666" y="4167103"/>
              <a:ext cx="37531" cy="59206"/>
            </a:xfrm>
            <a:custGeom>
              <a:rect b="b" l="l" r="r" t="t"/>
              <a:pathLst>
                <a:path extrusionOk="0" h="3592" w="2277">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36"/>
            <p:cNvSpPr/>
            <p:nvPr/>
          </p:nvSpPr>
          <p:spPr>
            <a:xfrm rot="3607546">
              <a:off x="210818" y="3965120"/>
              <a:ext cx="9972" cy="8241"/>
            </a:xfrm>
            <a:custGeom>
              <a:rect b="b" l="l" r="r" t="t"/>
              <a:pathLst>
                <a:path extrusionOk="0" h="500" w="605">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36"/>
            <p:cNvSpPr/>
            <p:nvPr/>
          </p:nvSpPr>
          <p:spPr>
            <a:xfrm rot="3607546">
              <a:off x="475157" y="4220785"/>
              <a:ext cx="9972" cy="8159"/>
            </a:xfrm>
            <a:custGeom>
              <a:rect b="b" l="l" r="r" t="t"/>
              <a:pathLst>
                <a:path extrusionOk="0" h="495" w="605">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6" name="Google Shape;546;p36"/>
            <p:cNvSpPr/>
            <p:nvPr/>
          </p:nvSpPr>
          <p:spPr>
            <a:xfrm rot="3607546">
              <a:off x="490843" y="4225860"/>
              <a:ext cx="36806" cy="56651"/>
            </a:xfrm>
            <a:custGeom>
              <a:rect b="b" l="l" r="r" t="t"/>
              <a:pathLst>
                <a:path extrusionOk="0" h="3437" w="2233">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7" name="Google Shape;547;p36"/>
            <p:cNvSpPr/>
            <p:nvPr/>
          </p:nvSpPr>
          <p:spPr>
            <a:xfrm rot="3607546">
              <a:off x="517213" y="4249800"/>
              <a:ext cx="34811" cy="54459"/>
            </a:xfrm>
            <a:custGeom>
              <a:rect b="b" l="l" r="r" t="t"/>
              <a:pathLst>
                <a:path extrusionOk="0" h="3304" w="2112">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36"/>
            <p:cNvSpPr/>
            <p:nvPr/>
          </p:nvSpPr>
          <p:spPr>
            <a:xfrm rot="3607546">
              <a:off x="547642" y="4279619"/>
              <a:ext cx="41388" cy="60195"/>
            </a:xfrm>
            <a:custGeom>
              <a:rect b="b" l="l" r="r" t="t"/>
              <a:pathLst>
                <a:path extrusionOk="0" h="3652" w="2511">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36"/>
            <p:cNvSpPr/>
            <p:nvPr/>
          </p:nvSpPr>
          <p:spPr>
            <a:xfrm rot="3607546">
              <a:off x="574701" y="4305405"/>
              <a:ext cx="34811" cy="54591"/>
            </a:xfrm>
            <a:custGeom>
              <a:rect b="b" l="l" r="r" t="t"/>
              <a:pathLst>
                <a:path extrusionOk="0" h="3312" w="2112">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36"/>
            <p:cNvSpPr/>
            <p:nvPr/>
          </p:nvSpPr>
          <p:spPr>
            <a:xfrm rot="3607546">
              <a:off x="595285" y="4318932"/>
              <a:ext cx="31465" cy="57343"/>
            </a:xfrm>
            <a:custGeom>
              <a:rect b="b" l="l" r="r" t="t"/>
              <a:pathLst>
                <a:path extrusionOk="0" h="3479" w="1909">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1" name="Google Shape;551;p36"/>
            <p:cNvSpPr/>
            <p:nvPr/>
          </p:nvSpPr>
          <p:spPr>
            <a:xfrm rot="3607546">
              <a:off x="625359" y="4354031"/>
              <a:ext cx="34070" cy="54657"/>
            </a:xfrm>
            <a:custGeom>
              <a:rect b="b" l="l" r="r" t="t"/>
              <a:pathLst>
                <a:path extrusionOk="0" h="3316" w="2067">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36"/>
            <p:cNvSpPr/>
            <p:nvPr/>
          </p:nvSpPr>
          <p:spPr>
            <a:xfrm rot="3607546">
              <a:off x="643395" y="4376584"/>
              <a:ext cx="42113" cy="56898"/>
            </a:xfrm>
            <a:custGeom>
              <a:rect b="b" l="l" r="r" t="t"/>
              <a:pathLst>
                <a:path extrusionOk="0" h="3452" w="2555">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36"/>
            <p:cNvSpPr/>
            <p:nvPr/>
          </p:nvSpPr>
          <p:spPr>
            <a:xfrm rot="3607546">
              <a:off x="670791" y="4398408"/>
              <a:ext cx="34943" cy="54459"/>
            </a:xfrm>
            <a:custGeom>
              <a:rect b="b" l="l" r="r" t="t"/>
              <a:pathLst>
                <a:path extrusionOk="0" h="3304" w="212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36"/>
            <p:cNvSpPr/>
            <p:nvPr/>
          </p:nvSpPr>
          <p:spPr>
            <a:xfrm rot="3607546">
              <a:off x="693970" y="4420445"/>
              <a:ext cx="34202" cy="54723"/>
            </a:xfrm>
            <a:custGeom>
              <a:rect b="b" l="l" r="r" t="t"/>
              <a:pathLst>
                <a:path extrusionOk="0" h="3320" w="2075">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5" name="Google Shape;555;p36"/>
            <p:cNvSpPr/>
            <p:nvPr/>
          </p:nvSpPr>
          <p:spPr>
            <a:xfrm rot="3607546">
              <a:off x="716055" y="4441989"/>
              <a:ext cx="34202" cy="54541"/>
            </a:xfrm>
            <a:custGeom>
              <a:rect b="b" l="l" r="r" t="t"/>
              <a:pathLst>
                <a:path extrusionOk="0" h="3309" w="2075">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36"/>
            <p:cNvSpPr/>
            <p:nvPr/>
          </p:nvSpPr>
          <p:spPr>
            <a:xfrm rot="3607546">
              <a:off x="778272" y="4502014"/>
              <a:ext cx="34202" cy="54657"/>
            </a:xfrm>
            <a:custGeom>
              <a:rect b="b" l="l" r="r" t="t"/>
              <a:pathLst>
                <a:path extrusionOk="0" h="3316" w="2075">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7" name="Google Shape;557;p36"/>
            <p:cNvSpPr/>
            <p:nvPr/>
          </p:nvSpPr>
          <p:spPr>
            <a:xfrm rot="3607546">
              <a:off x="796315" y="4524554"/>
              <a:ext cx="42245" cy="56915"/>
            </a:xfrm>
            <a:custGeom>
              <a:rect b="b" l="l" r="r" t="t"/>
              <a:pathLst>
                <a:path extrusionOk="0" h="3453" w="2563">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8" name="Google Shape;558;p36"/>
            <p:cNvSpPr/>
            <p:nvPr/>
          </p:nvSpPr>
          <p:spPr>
            <a:xfrm rot="3607546">
              <a:off x="823743" y="454035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36"/>
            <p:cNvSpPr/>
            <p:nvPr/>
          </p:nvSpPr>
          <p:spPr>
            <a:xfrm rot="3607546">
              <a:off x="831262" y="4556596"/>
              <a:ext cx="49069" cy="62321"/>
            </a:xfrm>
            <a:custGeom>
              <a:rect b="b" l="l" r="r" t="t"/>
              <a:pathLst>
                <a:path extrusionOk="0" h="3781" w="2977">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36"/>
            <p:cNvSpPr/>
            <p:nvPr/>
          </p:nvSpPr>
          <p:spPr>
            <a:xfrm rot="3607546">
              <a:off x="863203" y="4583461"/>
              <a:ext cx="37548" cy="59206"/>
            </a:xfrm>
            <a:custGeom>
              <a:rect b="b" l="l" r="r" t="t"/>
              <a:pathLst>
                <a:path extrusionOk="0" h="3592" w="2278">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1" name="Google Shape;561;p36"/>
            <p:cNvSpPr/>
            <p:nvPr/>
          </p:nvSpPr>
          <p:spPr>
            <a:xfrm rot="3607546">
              <a:off x="895239" y="4615241"/>
              <a:ext cx="34317" cy="54673"/>
            </a:xfrm>
            <a:custGeom>
              <a:rect b="b" l="l" r="r" t="t"/>
              <a:pathLst>
                <a:path extrusionOk="0" h="3317" w="2082">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36"/>
            <p:cNvSpPr/>
            <p:nvPr/>
          </p:nvSpPr>
          <p:spPr>
            <a:xfrm rot="3607546">
              <a:off x="917431" y="4636633"/>
              <a:ext cx="34317" cy="54673"/>
            </a:xfrm>
            <a:custGeom>
              <a:rect b="b" l="l" r="r" t="t"/>
              <a:pathLst>
                <a:path extrusionOk="0" h="3317" w="2082">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36"/>
            <p:cNvSpPr/>
            <p:nvPr/>
          </p:nvSpPr>
          <p:spPr>
            <a:xfrm rot="3607546">
              <a:off x="937632" y="4655628"/>
              <a:ext cx="37663" cy="59091"/>
            </a:xfrm>
            <a:custGeom>
              <a:rect b="b" l="l" r="r" t="t"/>
              <a:pathLst>
                <a:path extrusionOk="0" h="3585" w="2285">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36"/>
            <p:cNvSpPr/>
            <p:nvPr/>
          </p:nvSpPr>
          <p:spPr>
            <a:xfrm rot="3607546">
              <a:off x="957066" y="4675722"/>
              <a:ext cx="41503" cy="60195"/>
            </a:xfrm>
            <a:custGeom>
              <a:rect b="b" l="l" r="r" t="t"/>
              <a:pathLst>
                <a:path extrusionOk="0" h="3652" w="2518">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36"/>
            <p:cNvSpPr/>
            <p:nvPr/>
          </p:nvSpPr>
          <p:spPr>
            <a:xfrm rot="3607546">
              <a:off x="982200" y="4698553"/>
              <a:ext cx="37531" cy="59091"/>
            </a:xfrm>
            <a:custGeom>
              <a:rect b="b" l="l" r="r" t="t"/>
              <a:pathLst>
                <a:path extrusionOk="0" h="3585" w="2277">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36"/>
            <p:cNvSpPr/>
            <p:nvPr/>
          </p:nvSpPr>
          <p:spPr>
            <a:xfrm rot="3607546">
              <a:off x="760302" y="4496541"/>
              <a:ext cx="9972" cy="8241"/>
            </a:xfrm>
            <a:custGeom>
              <a:rect b="b" l="l" r="r" t="t"/>
              <a:pathLst>
                <a:path extrusionOk="0" h="500" w="605">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7" name="Google Shape;567;p36"/>
            <p:cNvSpPr/>
            <p:nvPr/>
          </p:nvSpPr>
          <p:spPr>
            <a:xfrm rot="3607546">
              <a:off x="1025108" y="4752448"/>
              <a:ext cx="9412" cy="8258"/>
            </a:xfrm>
            <a:custGeom>
              <a:rect b="b" l="l" r="r" t="t"/>
              <a:pathLst>
                <a:path extrusionOk="0" h="501" w="571">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8" name="Google Shape;568;p36"/>
            <p:cNvSpPr/>
            <p:nvPr/>
          </p:nvSpPr>
          <p:spPr>
            <a:xfrm rot="3607546">
              <a:off x="1040377" y="4757194"/>
              <a:ext cx="36806" cy="56766"/>
            </a:xfrm>
            <a:custGeom>
              <a:rect b="b" l="l" r="r" t="t"/>
              <a:pathLst>
                <a:path extrusionOk="0" h="3444" w="2233">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9" name="Google Shape;569;p36"/>
            <p:cNvSpPr/>
            <p:nvPr/>
          </p:nvSpPr>
          <p:spPr>
            <a:xfrm rot="3607546">
              <a:off x="1066654" y="4781179"/>
              <a:ext cx="34811" cy="54591"/>
            </a:xfrm>
            <a:custGeom>
              <a:rect b="b" l="l" r="r" t="t"/>
              <a:pathLst>
                <a:path extrusionOk="0" h="3312" w="2112">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0" name="Google Shape;570;p36"/>
            <p:cNvSpPr/>
            <p:nvPr/>
          </p:nvSpPr>
          <p:spPr>
            <a:xfrm rot="3607546">
              <a:off x="1096983" y="4811155"/>
              <a:ext cx="41503" cy="60195"/>
            </a:xfrm>
            <a:custGeom>
              <a:rect b="b" l="l" r="r" t="t"/>
              <a:pathLst>
                <a:path extrusionOk="0" h="3652" w="2518">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36"/>
            <p:cNvSpPr/>
            <p:nvPr/>
          </p:nvSpPr>
          <p:spPr>
            <a:xfrm rot="3607546">
              <a:off x="1124178" y="4836838"/>
              <a:ext cx="34811" cy="54574"/>
            </a:xfrm>
            <a:custGeom>
              <a:rect b="b" l="l" r="r" t="t"/>
              <a:pathLst>
                <a:path extrusionOk="0" h="3311" w="2112">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2" name="Google Shape;572;p36"/>
            <p:cNvSpPr/>
            <p:nvPr/>
          </p:nvSpPr>
          <p:spPr>
            <a:xfrm rot="3607546">
              <a:off x="1144864" y="4850416"/>
              <a:ext cx="31350" cy="57343"/>
            </a:xfrm>
            <a:custGeom>
              <a:rect b="b" l="l" r="r" t="t"/>
              <a:pathLst>
                <a:path extrusionOk="0" h="3479" w="1902">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36"/>
            <p:cNvSpPr/>
            <p:nvPr/>
          </p:nvSpPr>
          <p:spPr>
            <a:xfrm rot="3607546">
              <a:off x="1174687" y="4885394"/>
              <a:ext cx="34202" cy="54723"/>
            </a:xfrm>
            <a:custGeom>
              <a:rect b="b" l="l" r="r" t="t"/>
              <a:pathLst>
                <a:path extrusionOk="0" h="3320" w="2075">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36"/>
            <p:cNvSpPr/>
            <p:nvPr/>
          </p:nvSpPr>
          <p:spPr>
            <a:xfrm rot="3607546">
              <a:off x="1192879" y="4908005"/>
              <a:ext cx="42113" cy="56898"/>
            </a:xfrm>
            <a:custGeom>
              <a:rect b="b" l="l" r="r" t="t"/>
              <a:pathLst>
                <a:path extrusionOk="0" h="3452" w="2555">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36"/>
            <p:cNvSpPr/>
            <p:nvPr/>
          </p:nvSpPr>
          <p:spPr>
            <a:xfrm rot="3607546">
              <a:off x="1220311" y="4929850"/>
              <a:ext cx="34828" cy="54574"/>
            </a:xfrm>
            <a:custGeom>
              <a:rect b="b" l="l" r="r" t="t"/>
              <a:pathLst>
                <a:path extrusionOk="0" h="3311" w="2113">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36"/>
            <p:cNvSpPr/>
            <p:nvPr/>
          </p:nvSpPr>
          <p:spPr>
            <a:xfrm rot="3607546">
              <a:off x="1243297" y="4952072"/>
              <a:ext cx="34317" cy="54558"/>
            </a:xfrm>
            <a:custGeom>
              <a:rect b="b" l="l" r="r" t="t"/>
              <a:pathLst>
                <a:path extrusionOk="0" h="3310" w="2082">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36"/>
            <p:cNvSpPr/>
            <p:nvPr/>
          </p:nvSpPr>
          <p:spPr>
            <a:xfrm rot="3607546">
              <a:off x="1265588" y="4973324"/>
              <a:ext cx="34317" cy="54723"/>
            </a:xfrm>
            <a:custGeom>
              <a:rect b="b" l="l" r="r" t="t"/>
              <a:pathLst>
                <a:path extrusionOk="0" h="3320" w="2082">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 name="Google Shape;578;p36"/>
            <p:cNvSpPr/>
            <p:nvPr/>
          </p:nvSpPr>
          <p:spPr>
            <a:xfrm rot="3607546">
              <a:off x="1327884" y="5033458"/>
              <a:ext cx="34070" cy="54690"/>
            </a:xfrm>
            <a:custGeom>
              <a:rect b="b" l="l" r="r" t="t"/>
              <a:pathLst>
                <a:path extrusionOk="0" h="3318" w="2067">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 name="Google Shape;579;p36"/>
            <p:cNvSpPr/>
            <p:nvPr/>
          </p:nvSpPr>
          <p:spPr>
            <a:xfrm rot="3607546">
              <a:off x="1345853" y="5056015"/>
              <a:ext cx="42262" cy="56783"/>
            </a:xfrm>
            <a:custGeom>
              <a:rect b="b" l="l" r="r" t="t"/>
              <a:pathLst>
                <a:path extrusionOk="0" h="3445" w="2564">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36"/>
            <p:cNvSpPr/>
            <p:nvPr/>
          </p:nvSpPr>
          <p:spPr>
            <a:xfrm rot="3607546">
              <a:off x="1373227" y="5071772"/>
              <a:ext cx="22680" cy="54756"/>
            </a:xfrm>
            <a:custGeom>
              <a:rect b="b" l="l" r="r" t="t"/>
              <a:pathLst>
                <a:path extrusionOk="0" h="3322" w="1376">
                  <a:moveTo>
                    <a:pt x="459" y="1"/>
                  </a:moveTo>
                  <a:lnTo>
                    <a:pt x="1" y="128"/>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36"/>
            <p:cNvSpPr/>
            <p:nvPr/>
          </p:nvSpPr>
          <p:spPr>
            <a:xfrm rot="3607546">
              <a:off x="1380774" y="5088099"/>
              <a:ext cx="49184" cy="62189"/>
            </a:xfrm>
            <a:custGeom>
              <a:rect b="b" l="l" r="r" t="t"/>
              <a:pathLst>
                <a:path extrusionOk="0" h="3773" w="2984">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36"/>
            <p:cNvSpPr/>
            <p:nvPr/>
          </p:nvSpPr>
          <p:spPr>
            <a:xfrm rot="3607546">
              <a:off x="1412687" y="5114881"/>
              <a:ext cx="37548" cy="59206"/>
            </a:xfrm>
            <a:custGeom>
              <a:rect b="b" l="l" r="r" t="t"/>
              <a:pathLst>
                <a:path extrusionOk="0" h="3592" w="2278">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36"/>
            <p:cNvSpPr/>
            <p:nvPr/>
          </p:nvSpPr>
          <p:spPr>
            <a:xfrm rot="3607546">
              <a:off x="1444745" y="5146624"/>
              <a:ext cx="34317" cy="54723"/>
            </a:xfrm>
            <a:custGeom>
              <a:rect b="b" l="l" r="r" t="t"/>
              <a:pathLst>
                <a:path extrusionOk="0" h="3320" w="2082">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 name="Google Shape;584;p36"/>
            <p:cNvSpPr/>
            <p:nvPr/>
          </p:nvSpPr>
          <p:spPr>
            <a:xfrm rot="3607546">
              <a:off x="1466980" y="5168140"/>
              <a:ext cx="34202" cy="54624"/>
            </a:xfrm>
            <a:custGeom>
              <a:rect b="b" l="l" r="r" t="t"/>
              <a:pathLst>
                <a:path extrusionOk="0" h="3314" w="2075">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 name="Google Shape;585;p36"/>
            <p:cNvSpPr/>
            <p:nvPr/>
          </p:nvSpPr>
          <p:spPr>
            <a:xfrm rot="3607546">
              <a:off x="1487166" y="5186962"/>
              <a:ext cx="37663" cy="59206"/>
            </a:xfrm>
            <a:custGeom>
              <a:rect b="b" l="l" r="r" t="t"/>
              <a:pathLst>
                <a:path extrusionOk="0" h="3592" w="2285">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6" name="Google Shape;586;p36"/>
            <p:cNvSpPr/>
            <p:nvPr/>
          </p:nvSpPr>
          <p:spPr>
            <a:xfrm rot="3607546">
              <a:off x="1506649" y="5207200"/>
              <a:ext cx="41372" cy="60195"/>
            </a:xfrm>
            <a:custGeom>
              <a:rect b="b" l="l" r="r" t="t"/>
              <a:pathLst>
                <a:path extrusionOk="0" h="3652" w="251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36"/>
            <p:cNvSpPr/>
            <p:nvPr/>
          </p:nvSpPr>
          <p:spPr>
            <a:xfrm rot="3607546">
              <a:off x="1531634" y="5229944"/>
              <a:ext cx="37531" cy="59206"/>
            </a:xfrm>
            <a:custGeom>
              <a:rect b="b" l="l" r="r" t="t"/>
              <a:pathLst>
                <a:path extrusionOk="0" h="3592" w="2277">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8" name="Google Shape;588;p36"/>
            <p:cNvSpPr/>
            <p:nvPr/>
          </p:nvSpPr>
          <p:spPr>
            <a:xfrm rot="3607546">
              <a:off x="1310043" y="5028148"/>
              <a:ext cx="9692" cy="8208"/>
            </a:xfrm>
            <a:custGeom>
              <a:rect b="b" l="l" r="r" t="t"/>
              <a:pathLst>
                <a:path extrusionOk="0" h="498" w="588">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9" name="Google Shape;589;p36"/>
            <p:cNvSpPr/>
            <p:nvPr/>
          </p:nvSpPr>
          <p:spPr>
            <a:xfrm rot="3607546">
              <a:off x="1574392" y="5283815"/>
              <a:ext cx="9692" cy="8225"/>
            </a:xfrm>
            <a:custGeom>
              <a:rect b="b" l="l" r="r" t="t"/>
              <a:pathLst>
                <a:path extrusionOk="0" h="499" w="588">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0" name="Google Shape;590;p36"/>
            <p:cNvSpPr/>
            <p:nvPr/>
          </p:nvSpPr>
          <p:spPr>
            <a:xfrm rot="3607546">
              <a:off x="1589861" y="5288614"/>
              <a:ext cx="36806" cy="56766"/>
            </a:xfrm>
            <a:custGeom>
              <a:rect b="b" l="l" r="r" t="t"/>
              <a:pathLst>
                <a:path extrusionOk="0" h="3444" w="2233">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36"/>
            <p:cNvSpPr/>
            <p:nvPr/>
          </p:nvSpPr>
          <p:spPr>
            <a:xfrm rot="3607546">
              <a:off x="1616153" y="5312640"/>
              <a:ext cx="34811" cy="54492"/>
            </a:xfrm>
            <a:custGeom>
              <a:rect b="b" l="l" r="r" t="t"/>
              <a:pathLst>
                <a:path extrusionOk="0" h="3306" w="2112">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36"/>
            <p:cNvSpPr/>
            <p:nvPr/>
          </p:nvSpPr>
          <p:spPr>
            <a:xfrm rot="3607546">
              <a:off x="1646574" y="5342505"/>
              <a:ext cx="41503" cy="60211"/>
            </a:xfrm>
            <a:custGeom>
              <a:rect b="b" l="l" r="r" t="t"/>
              <a:pathLst>
                <a:path extrusionOk="0" h="3653" w="2518">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36"/>
            <p:cNvSpPr/>
            <p:nvPr/>
          </p:nvSpPr>
          <p:spPr>
            <a:xfrm rot="3607546">
              <a:off x="1673670" y="5368245"/>
              <a:ext cx="34811" cy="54591"/>
            </a:xfrm>
            <a:custGeom>
              <a:rect b="b" l="l" r="r" t="t"/>
              <a:pathLst>
                <a:path extrusionOk="0" h="3312" w="2112">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4" name="Google Shape;594;p36"/>
            <p:cNvSpPr/>
            <p:nvPr/>
          </p:nvSpPr>
          <p:spPr>
            <a:xfrm rot="3607546">
              <a:off x="1694341" y="5381833"/>
              <a:ext cx="31350" cy="57360"/>
            </a:xfrm>
            <a:custGeom>
              <a:rect b="b" l="l" r="r" t="t"/>
              <a:pathLst>
                <a:path extrusionOk="0" h="3480" w="1902">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36"/>
            <p:cNvSpPr/>
            <p:nvPr/>
          </p:nvSpPr>
          <p:spPr>
            <a:xfrm rot="3607546">
              <a:off x="1724054" y="5417016"/>
              <a:ext cx="34581" cy="54673"/>
            </a:xfrm>
            <a:custGeom>
              <a:rect b="b" l="l" r="r" t="t"/>
              <a:pathLst>
                <a:path extrusionOk="0" h="3317" w="2098">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36"/>
            <p:cNvSpPr/>
            <p:nvPr/>
          </p:nvSpPr>
          <p:spPr>
            <a:xfrm rot="3607546">
              <a:off x="1742243" y="5439405"/>
              <a:ext cx="42245" cy="56849"/>
            </a:xfrm>
            <a:custGeom>
              <a:rect b="b" l="l" r="r" t="t"/>
              <a:pathLst>
                <a:path extrusionOk="0" h="3449" w="2563">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36"/>
            <p:cNvSpPr/>
            <p:nvPr/>
          </p:nvSpPr>
          <p:spPr>
            <a:xfrm rot="3607546">
              <a:off x="1769824" y="5461320"/>
              <a:ext cx="34828" cy="54442"/>
            </a:xfrm>
            <a:custGeom>
              <a:rect b="b" l="l" r="r" t="t"/>
              <a:pathLst>
                <a:path extrusionOk="0" h="3303" w="2113">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36"/>
            <p:cNvSpPr/>
            <p:nvPr/>
          </p:nvSpPr>
          <p:spPr>
            <a:xfrm rot="3607546">
              <a:off x="1792859" y="5483223"/>
              <a:ext cx="34317" cy="54739"/>
            </a:xfrm>
            <a:custGeom>
              <a:rect b="b" l="l" r="r" t="t"/>
              <a:pathLst>
                <a:path extrusionOk="0" h="3321" w="2082">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36"/>
            <p:cNvSpPr/>
            <p:nvPr/>
          </p:nvSpPr>
          <p:spPr>
            <a:xfrm rot="3607546">
              <a:off x="1815087" y="5504752"/>
              <a:ext cx="34317" cy="54690"/>
            </a:xfrm>
            <a:custGeom>
              <a:rect b="b" l="l" r="r" t="t"/>
              <a:pathLst>
                <a:path extrusionOk="0" h="3318" w="2082">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36"/>
            <p:cNvSpPr/>
            <p:nvPr/>
          </p:nvSpPr>
          <p:spPr>
            <a:xfrm rot="3607546">
              <a:off x="1877368" y="5564895"/>
              <a:ext cx="34070" cy="54657"/>
            </a:xfrm>
            <a:custGeom>
              <a:rect b="b" l="l" r="r" t="t"/>
              <a:pathLst>
                <a:path extrusionOk="0" h="3316" w="2067">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36"/>
            <p:cNvSpPr/>
            <p:nvPr/>
          </p:nvSpPr>
          <p:spPr>
            <a:xfrm rot="3607546">
              <a:off x="1895285" y="5587422"/>
              <a:ext cx="42245" cy="56898"/>
            </a:xfrm>
            <a:custGeom>
              <a:rect b="b" l="l" r="r" t="t"/>
              <a:pathLst>
                <a:path extrusionOk="0" h="3452" w="2563">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2" name="Google Shape;602;p36"/>
            <p:cNvSpPr/>
            <p:nvPr/>
          </p:nvSpPr>
          <p:spPr>
            <a:xfrm rot="3607546">
              <a:off x="1922711" y="5603193"/>
              <a:ext cx="22680" cy="54756"/>
            </a:xfrm>
            <a:custGeom>
              <a:rect b="b" l="l" r="r" t="t"/>
              <a:pathLst>
                <a:path extrusionOk="0" h="3322" w="1376">
                  <a:moveTo>
                    <a:pt x="459" y="1"/>
                  </a:moveTo>
                  <a:lnTo>
                    <a:pt x="1" y="129"/>
                  </a:lnTo>
                  <a:lnTo>
                    <a:pt x="925" y="3322"/>
                  </a:lnTo>
                  <a:lnTo>
                    <a:pt x="1376" y="3194"/>
                  </a:lnTo>
                  <a:lnTo>
                    <a:pt x="459"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36"/>
            <p:cNvSpPr/>
            <p:nvPr/>
          </p:nvSpPr>
          <p:spPr>
            <a:xfrm rot="3607546">
              <a:off x="1930280" y="5619350"/>
              <a:ext cx="49069" cy="62436"/>
            </a:xfrm>
            <a:custGeom>
              <a:rect b="b" l="l" r="r" t="t"/>
              <a:pathLst>
                <a:path extrusionOk="0" h="3788" w="2977">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36"/>
            <p:cNvSpPr/>
            <p:nvPr/>
          </p:nvSpPr>
          <p:spPr>
            <a:xfrm rot="3607546">
              <a:off x="1962164" y="5646297"/>
              <a:ext cx="37548" cy="59222"/>
            </a:xfrm>
            <a:custGeom>
              <a:rect b="b" l="l" r="r" t="t"/>
              <a:pathLst>
                <a:path extrusionOk="0" h="3593" w="2278">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5" name="Google Shape;605;p36"/>
            <p:cNvSpPr/>
            <p:nvPr/>
          </p:nvSpPr>
          <p:spPr>
            <a:xfrm rot="3607546">
              <a:off x="1994279" y="5678024"/>
              <a:ext cx="34317" cy="54706"/>
            </a:xfrm>
            <a:custGeom>
              <a:rect b="b" l="l" r="r" t="t"/>
              <a:pathLst>
                <a:path extrusionOk="0" h="3319" w="2082">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6" name="Google Shape;606;p36"/>
            <p:cNvSpPr/>
            <p:nvPr/>
          </p:nvSpPr>
          <p:spPr>
            <a:xfrm rot="3607546">
              <a:off x="2016622" y="5699614"/>
              <a:ext cx="34317" cy="54706"/>
            </a:xfrm>
            <a:custGeom>
              <a:rect b="b" l="l" r="r" t="t"/>
              <a:pathLst>
                <a:path extrusionOk="0" h="3319" w="2082">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36"/>
            <p:cNvSpPr/>
            <p:nvPr/>
          </p:nvSpPr>
          <p:spPr>
            <a:xfrm rot="3607546">
              <a:off x="2036643" y="5718510"/>
              <a:ext cx="37663" cy="58959"/>
            </a:xfrm>
            <a:custGeom>
              <a:rect b="b" l="l" r="r" t="t"/>
              <a:pathLst>
                <a:path extrusionOk="0" h="3577" w="2285">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36"/>
            <p:cNvSpPr/>
            <p:nvPr/>
          </p:nvSpPr>
          <p:spPr>
            <a:xfrm rot="3607546">
              <a:off x="2056036" y="5738573"/>
              <a:ext cx="41503" cy="60211"/>
            </a:xfrm>
            <a:custGeom>
              <a:rect b="b" l="l" r="r" t="t"/>
              <a:pathLst>
                <a:path extrusionOk="0" h="3653" w="2518">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36"/>
            <p:cNvSpPr/>
            <p:nvPr/>
          </p:nvSpPr>
          <p:spPr>
            <a:xfrm rot="3607546">
              <a:off x="2081012" y="5761303"/>
              <a:ext cx="37663" cy="59222"/>
            </a:xfrm>
            <a:custGeom>
              <a:rect b="b" l="l" r="r" t="t"/>
              <a:pathLst>
                <a:path extrusionOk="0" h="3593" w="2285">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0" name="Google Shape;610;p36"/>
            <p:cNvSpPr/>
            <p:nvPr/>
          </p:nvSpPr>
          <p:spPr>
            <a:xfrm rot="3607546">
              <a:off x="1858777" y="5559001"/>
              <a:ext cx="10549" cy="8192"/>
            </a:xfrm>
            <a:custGeom>
              <a:rect b="b" l="l" r="r" t="t"/>
              <a:pathLst>
                <a:path extrusionOk="0" h="497" w="64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36"/>
            <p:cNvSpPr/>
            <p:nvPr/>
          </p:nvSpPr>
          <p:spPr>
            <a:xfrm rot="3607546">
              <a:off x="2124105" y="5815238"/>
              <a:ext cx="9181" cy="8192"/>
            </a:xfrm>
            <a:custGeom>
              <a:rect b="b" l="l" r="r" t="t"/>
              <a:pathLst>
                <a:path extrusionOk="0" h="497" w="557">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2" name="Google Shape;612;p36"/>
            <p:cNvSpPr/>
            <p:nvPr/>
          </p:nvSpPr>
          <p:spPr>
            <a:xfrm rot="3607546">
              <a:off x="-616375" y="3038293"/>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3" name="Google Shape;613;p36"/>
            <p:cNvSpPr/>
            <p:nvPr/>
          </p:nvSpPr>
          <p:spPr>
            <a:xfrm rot="3607546">
              <a:off x="-560011" y="309289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36"/>
            <p:cNvSpPr/>
            <p:nvPr/>
          </p:nvSpPr>
          <p:spPr>
            <a:xfrm rot="3607546">
              <a:off x="-503544" y="3147441"/>
              <a:ext cx="68370" cy="67629"/>
            </a:xfrm>
            <a:custGeom>
              <a:rect b="b" l="l" r="r" t="t"/>
              <a:pathLst>
                <a:path extrusionOk="0" h="4103" w="4148">
                  <a:moveTo>
                    <a:pt x="4148" y="0"/>
                  </a:moveTo>
                  <a:lnTo>
                    <a:pt x="1909" y="646"/>
                  </a:lnTo>
                  <a:lnTo>
                    <a:pt x="0" y="4102"/>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36"/>
            <p:cNvSpPr/>
            <p:nvPr/>
          </p:nvSpPr>
          <p:spPr>
            <a:xfrm rot="3607546">
              <a:off x="-447159" y="3201983"/>
              <a:ext cx="68255" cy="67629"/>
            </a:xfrm>
            <a:custGeom>
              <a:rect b="b" l="l" r="r" t="t"/>
              <a:pathLst>
                <a:path extrusionOk="0" h="4103" w="4141">
                  <a:moveTo>
                    <a:pt x="4141" y="0"/>
                  </a:moveTo>
                  <a:lnTo>
                    <a:pt x="1909" y="646"/>
                  </a:lnTo>
                  <a:lnTo>
                    <a:pt x="1" y="4103"/>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36"/>
            <p:cNvSpPr/>
            <p:nvPr/>
          </p:nvSpPr>
          <p:spPr>
            <a:xfrm rot="3607546">
              <a:off x="-390775" y="3256469"/>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 name="Google Shape;617;p36"/>
            <p:cNvSpPr/>
            <p:nvPr/>
          </p:nvSpPr>
          <p:spPr>
            <a:xfrm rot="3607546">
              <a:off x="-334431" y="3311081"/>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 name="Google Shape;618;p36"/>
            <p:cNvSpPr/>
            <p:nvPr/>
          </p:nvSpPr>
          <p:spPr>
            <a:xfrm rot="3607546">
              <a:off x="-277949" y="3365614"/>
              <a:ext cx="68370" cy="67629"/>
            </a:xfrm>
            <a:custGeom>
              <a:rect b="b" l="l" r="r" t="t"/>
              <a:pathLst>
                <a:path extrusionOk="0" h="4103" w="4148">
                  <a:moveTo>
                    <a:pt x="4148" y="1"/>
                  </a:moveTo>
                  <a:lnTo>
                    <a:pt x="1909" y="647"/>
                  </a:lnTo>
                  <a:lnTo>
                    <a:pt x="0" y="4103"/>
                  </a:lnTo>
                  <a:lnTo>
                    <a:pt x="2239" y="3464"/>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 name="Google Shape;619;p36"/>
            <p:cNvSpPr/>
            <p:nvPr/>
          </p:nvSpPr>
          <p:spPr>
            <a:xfrm rot="3607546">
              <a:off x="-221563" y="3420167"/>
              <a:ext cx="68255" cy="67645"/>
            </a:xfrm>
            <a:custGeom>
              <a:rect b="b" l="l" r="r" t="t"/>
              <a:pathLst>
                <a:path extrusionOk="0" h="4104" w="4141">
                  <a:moveTo>
                    <a:pt x="4140" y="1"/>
                  </a:moveTo>
                  <a:lnTo>
                    <a:pt x="1909" y="639"/>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0" name="Google Shape;620;p36"/>
            <p:cNvSpPr/>
            <p:nvPr/>
          </p:nvSpPr>
          <p:spPr>
            <a:xfrm rot="3607546">
              <a:off x="-165187" y="3474655"/>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36"/>
            <p:cNvSpPr/>
            <p:nvPr/>
          </p:nvSpPr>
          <p:spPr>
            <a:xfrm rot="3607546">
              <a:off x="-108786" y="3529283"/>
              <a:ext cx="68387" cy="67513"/>
            </a:xfrm>
            <a:custGeom>
              <a:rect b="b" l="l" r="r" t="t"/>
              <a:pathLst>
                <a:path extrusionOk="0" h="4096" w="4149">
                  <a:moveTo>
                    <a:pt x="4148" y="1"/>
                  </a:moveTo>
                  <a:lnTo>
                    <a:pt x="1909" y="647"/>
                  </a:lnTo>
                  <a:lnTo>
                    <a:pt x="1" y="4095"/>
                  </a:lnTo>
                  <a:lnTo>
                    <a:pt x="1" y="4095"/>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2" name="Google Shape;622;p36"/>
            <p:cNvSpPr/>
            <p:nvPr/>
          </p:nvSpPr>
          <p:spPr>
            <a:xfrm rot="3607546">
              <a:off x="-52372" y="3583803"/>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36"/>
            <p:cNvSpPr/>
            <p:nvPr/>
          </p:nvSpPr>
          <p:spPr>
            <a:xfrm rot="3607546">
              <a:off x="3995" y="3638402"/>
              <a:ext cx="68370" cy="67629"/>
            </a:xfrm>
            <a:custGeom>
              <a:rect b="b" l="l" r="r" t="t"/>
              <a:pathLst>
                <a:path extrusionOk="0" h="4103" w="4148">
                  <a:moveTo>
                    <a:pt x="4148" y="0"/>
                  </a:moveTo>
                  <a:lnTo>
                    <a:pt x="1909" y="647"/>
                  </a:lnTo>
                  <a:lnTo>
                    <a:pt x="0"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36"/>
            <p:cNvSpPr/>
            <p:nvPr/>
          </p:nvSpPr>
          <p:spPr>
            <a:xfrm rot="3607546">
              <a:off x="60480" y="3692887"/>
              <a:ext cx="68255" cy="67629"/>
            </a:xfrm>
            <a:custGeom>
              <a:rect b="b" l="l" r="r" t="t"/>
              <a:pathLst>
                <a:path extrusionOk="0" h="4103" w="4141">
                  <a:moveTo>
                    <a:pt x="4141" y="0"/>
                  </a:moveTo>
                  <a:lnTo>
                    <a:pt x="1909" y="646"/>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5" name="Google Shape;625;p36"/>
            <p:cNvSpPr/>
            <p:nvPr/>
          </p:nvSpPr>
          <p:spPr>
            <a:xfrm rot="3607546">
              <a:off x="116757" y="3747443"/>
              <a:ext cx="68370" cy="67629"/>
            </a:xfrm>
            <a:custGeom>
              <a:rect b="b" l="l" r="r" t="t"/>
              <a:pathLst>
                <a:path extrusionOk="0" h="4103" w="4148">
                  <a:moveTo>
                    <a:pt x="4148" y="0"/>
                  </a:moveTo>
                  <a:lnTo>
                    <a:pt x="1916" y="639"/>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6" name="Google Shape;626;p36"/>
            <p:cNvSpPr/>
            <p:nvPr/>
          </p:nvSpPr>
          <p:spPr>
            <a:xfrm rot="3607546">
              <a:off x="173215" y="3801973"/>
              <a:ext cx="68387" cy="67645"/>
            </a:xfrm>
            <a:custGeom>
              <a:rect b="b" l="l" r="r" t="t"/>
              <a:pathLst>
                <a:path extrusionOk="0" h="4104" w="4149">
                  <a:moveTo>
                    <a:pt x="4148" y="1"/>
                  </a:moveTo>
                  <a:lnTo>
                    <a:pt x="1909" y="647"/>
                  </a:lnTo>
                  <a:lnTo>
                    <a:pt x="1" y="4103"/>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36"/>
            <p:cNvSpPr/>
            <p:nvPr/>
          </p:nvSpPr>
          <p:spPr>
            <a:xfrm rot="3607546">
              <a:off x="229576" y="385658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36"/>
            <p:cNvSpPr/>
            <p:nvPr/>
          </p:nvSpPr>
          <p:spPr>
            <a:xfrm rot="3607546">
              <a:off x="286054" y="3911125"/>
              <a:ext cx="68370" cy="67629"/>
            </a:xfrm>
            <a:custGeom>
              <a:rect b="b" l="l" r="r" t="t"/>
              <a:pathLst>
                <a:path extrusionOk="0" h="4103"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9" name="Google Shape;629;p36"/>
            <p:cNvSpPr/>
            <p:nvPr/>
          </p:nvSpPr>
          <p:spPr>
            <a:xfrm rot="3607546">
              <a:off x="342538" y="3965609"/>
              <a:ext cx="68255" cy="67629"/>
            </a:xfrm>
            <a:custGeom>
              <a:rect b="b" l="l" r="r" t="t"/>
              <a:pathLst>
                <a:path extrusionOk="0" h="4103" w="4141">
                  <a:moveTo>
                    <a:pt x="4141" y="0"/>
                  </a:moveTo>
                  <a:lnTo>
                    <a:pt x="1909" y="646"/>
                  </a:lnTo>
                  <a:lnTo>
                    <a:pt x="1" y="4103"/>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0" name="Google Shape;630;p36"/>
            <p:cNvSpPr/>
            <p:nvPr/>
          </p:nvSpPr>
          <p:spPr>
            <a:xfrm rot="3607546">
              <a:off x="398803" y="4020159"/>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1" name="Google Shape;631;p36"/>
            <p:cNvSpPr/>
            <p:nvPr/>
          </p:nvSpPr>
          <p:spPr>
            <a:xfrm rot="3607546">
              <a:off x="455271" y="4074700"/>
              <a:ext cx="68370" cy="67629"/>
            </a:xfrm>
            <a:custGeom>
              <a:rect b="b" l="l" r="r" t="t"/>
              <a:pathLst>
                <a:path extrusionOk="0" h="4103" w="4148">
                  <a:moveTo>
                    <a:pt x="4148" y="0"/>
                  </a:moveTo>
                  <a:lnTo>
                    <a:pt x="1909"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36"/>
            <p:cNvSpPr/>
            <p:nvPr/>
          </p:nvSpPr>
          <p:spPr>
            <a:xfrm rot="3607546">
              <a:off x="511635" y="4129307"/>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3" name="Google Shape;633;p36"/>
            <p:cNvSpPr/>
            <p:nvPr/>
          </p:nvSpPr>
          <p:spPr>
            <a:xfrm rot="3607546">
              <a:off x="568093" y="4183836"/>
              <a:ext cx="68387" cy="67645"/>
            </a:xfrm>
            <a:custGeom>
              <a:rect b="b" l="l" r="r" t="t"/>
              <a:pathLst>
                <a:path extrusionOk="0" h="4104" w="4149">
                  <a:moveTo>
                    <a:pt x="4148" y="1"/>
                  </a:moveTo>
                  <a:lnTo>
                    <a:pt x="1909" y="647"/>
                  </a:lnTo>
                  <a:lnTo>
                    <a:pt x="1" y="4103"/>
                  </a:lnTo>
                  <a:lnTo>
                    <a:pt x="2232"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4" name="Google Shape;634;p36"/>
            <p:cNvSpPr/>
            <p:nvPr/>
          </p:nvSpPr>
          <p:spPr>
            <a:xfrm rot="3607546">
              <a:off x="624396" y="4238347"/>
              <a:ext cx="68370" cy="67629"/>
            </a:xfrm>
            <a:custGeom>
              <a:rect b="b" l="l" r="r" t="t"/>
              <a:pathLst>
                <a:path extrusionOk="0" h="4103" w="4148">
                  <a:moveTo>
                    <a:pt x="4147" y="0"/>
                  </a:moveTo>
                  <a:lnTo>
                    <a:pt x="1916" y="646"/>
                  </a:lnTo>
                  <a:lnTo>
                    <a:pt x="0" y="4102"/>
                  </a:lnTo>
                  <a:lnTo>
                    <a:pt x="0" y="4102"/>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5" name="Google Shape;635;p36"/>
            <p:cNvSpPr/>
            <p:nvPr/>
          </p:nvSpPr>
          <p:spPr>
            <a:xfrm rot="3607546">
              <a:off x="680862" y="4292881"/>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36"/>
            <p:cNvSpPr/>
            <p:nvPr/>
          </p:nvSpPr>
          <p:spPr>
            <a:xfrm rot="3607546">
              <a:off x="737222" y="4347476"/>
              <a:ext cx="68370" cy="67645"/>
            </a:xfrm>
            <a:custGeom>
              <a:rect b="b" l="l" r="r" t="t"/>
              <a:pathLst>
                <a:path extrusionOk="0" h="4104"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7" name="Google Shape;637;p36"/>
            <p:cNvSpPr/>
            <p:nvPr/>
          </p:nvSpPr>
          <p:spPr>
            <a:xfrm rot="3607546">
              <a:off x="793693" y="4402029"/>
              <a:ext cx="68370" cy="67629"/>
            </a:xfrm>
            <a:custGeom>
              <a:rect b="b" l="l" r="r" t="t"/>
              <a:pathLst>
                <a:path extrusionOk="0" h="4103" w="4148">
                  <a:moveTo>
                    <a:pt x="4147" y="0"/>
                  </a:moveTo>
                  <a:lnTo>
                    <a:pt x="1908" y="647"/>
                  </a:lnTo>
                  <a:lnTo>
                    <a:pt x="0" y="4103"/>
                  </a:lnTo>
                  <a:lnTo>
                    <a:pt x="2232"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8" name="Google Shape;638;p36"/>
            <p:cNvSpPr/>
            <p:nvPr/>
          </p:nvSpPr>
          <p:spPr>
            <a:xfrm rot="3607546">
              <a:off x="850044" y="44566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36"/>
            <p:cNvSpPr/>
            <p:nvPr/>
          </p:nvSpPr>
          <p:spPr>
            <a:xfrm rot="3607546">
              <a:off x="906442" y="4511063"/>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0" name="Google Shape;640;p36"/>
            <p:cNvSpPr/>
            <p:nvPr/>
          </p:nvSpPr>
          <p:spPr>
            <a:xfrm rot="3607546">
              <a:off x="1019274" y="4620211"/>
              <a:ext cx="68370" cy="67629"/>
            </a:xfrm>
            <a:custGeom>
              <a:rect b="b" l="l" r="r" t="t"/>
              <a:pathLst>
                <a:path extrusionOk="0" h="4103" w="4148">
                  <a:moveTo>
                    <a:pt x="4148" y="0"/>
                  </a:moveTo>
                  <a:lnTo>
                    <a:pt x="1909" y="646"/>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1" name="Google Shape;641;p36"/>
            <p:cNvSpPr/>
            <p:nvPr/>
          </p:nvSpPr>
          <p:spPr>
            <a:xfrm rot="3607546">
              <a:off x="1075625" y="4674810"/>
              <a:ext cx="68387" cy="67629"/>
            </a:xfrm>
            <a:custGeom>
              <a:rect b="b" l="l" r="r" t="t"/>
              <a:pathLst>
                <a:path extrusionOk="0" h="4103" w="4149">
                  <a:moveTo>
                    <a:pt x="4148" y="0"/>
                  </a:moveTo>
                  <a:lnTo>
                    <a:pt x="1909" y="639"/>
                  </a:lnTo>
                  <a:lnTo>
                    <a:pt x="1" y="4103"/>
                  </a:lnTo>
                  <a:lnTo>
                    <a:pt x="1"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2" name="Google Shape;642;p36"/>
            <p:cNvSpPr/>
            <p:nvPr/>
          </p:nvSpPr>
          <p:spPr>
            <a:xfrm rot="3607546">
              <a:off x="1132042" y="4729239"/>
              <a:ext cx="68370" cy="67645"/>
            </a:xfrm>
            <a:custGeom>
              <a:rect b="b" l="l" r="r" t="t"/>
              <a:pathLst>
                <a:path extrusionOk="0" h="4104" w="4148">
                  <a:moveTo>
                    <a:pt x="4147" y="1"/>
                  </a:moveTo>
                  <a:lnTo>
                    <a:pt x="1916"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3" name="Google Shape;643;p36"/>
            <p:cNvSpPr/>
            <p:nvPr/>
          </p:nvSpPr>
          <p:spPr>
            <a:xfrm rot="3607546">
              <a:off x="1188386" y="4783851"/>
              <a:ext cx="68387" cy="67629"/>
            </a:xfrm>
            <a:custGeom>
              <a:rect b="b" l="l" r="r" t="t"/>
              <a:pathLst>
                <a:path extrusionOk="0" h="4103" w="4149">
                  <a:moveTo>
                    <a:pt x="4148" y="0"/>
                  </a:moveTo>
                  <a:lnTo>
                    <a:pt x="1917" y="639"/>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4" name="Google Shape;644;p36"/>
            <p:cNvSpPr/>
            <p:nvPr/>
          </p:nvSpPr>
          <p:spPr>
            <a:xfrm rot="3607546">
              <a:off x="1244869" y="4838384"/>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5" name="Google Shape;645;p36"/>
            <p:cNvSpPr/>
            <p:nvPr/>
          </p:nvSpPr>
          <p:spPr>
            <a:xfrm rot="3607546">
              <a:off x="1301225" y="4892986"/>
              <a:ext cx="68370" cy="67645"/>
            </a:xfrm>
            <a:custGeom>
              <a:rect b="b" l="l" r="r" t="t"/>
              <a:pathLst>
                <a:path extrusionOk="0" h="4104" w="4148">
                  <a:moveTo>
                    <a:pt x="4147" y="1"/>
                  </a:moveTo>
                  <a:lnTo>
                    <a:pt x="1908" y="639"/>
                  </a:lnTo>
                  <a:lnTo>
                    <a:pt x="0" y="4103"/>
                  </a:lnTo>
                  <a:lnTo>
                    <a:pt x="2232"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6" name="Google Shape;646;p36"/>
            <p:cNvSpPr/>
            <p:nvPr/>
          </p:nvSpPr>
          <p:spPr>
            <a:xfrm rot="3607546">
              <a:off x="1357683" y="4947532"/>
              <a:ext cx="68387" cy="67629"/>
            </a:xfrm>
            <a:custGeom>
              <a:rect b="b" l="l" r="r" t="t"/>
              <a:pathLst>
                <a:path extrusionOk="0" h="4103" w="4149">
                  <a:moveTo>
                    <a:pt x="4148" y="0"/>
                  </a:moveTo>
                  <a:lnTo>
                    <a:pt x="1909" y="647"/>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7" name="Google Shape;647;p36"/>
            <p:cNvSpPr/>
            <p:nvPr/>
          </p:nvSpPr>
          <p:spPr>
            <a:xfrm rot="3607546">
              <a:off x="-712955" y="3194606"/>
              <a:ext cx="68370" cy="67629"/>
            </a:xfrm>
            <a:custGeom>
              <a:rect b="b" l="l" r="r" t="t"/>
              <a:pathLst>
                <a:path extrusionOk="0" h="4103" w="4148">
                  <a:moveTo>
                    <a:pt x="4148" y="0"/>
                  </a:moveTo>
                  <a:lnTo>
                    <a:pt x="1909" y="646"/>
                  </a:lnTo>
                  <a:lnTo>
                    <a:pt x="0" y="4103"/>
                  </a:lnTo>
                  <a:lnTo>
                    <a:pt x="2239"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36"/>
            <p:cNvSpPr/>
            <p:nvPr/>
          </p:nvSpPr>
          <p:spPr>
            <a:xfrm rot="3607546">
              <a:off x="-656591" y="3249213"/>
              <a:ext cx="68370" cy="67629"/>
            </a:xfrm>
            <a:custGeom>
              <a:rect b="b" l="l" r="r" t="t"/>
              <a:pathLst>
                <a:path extrusionOk="0" h="4103" w="4148">
                  <a:moveTo>
                    <a:pt x="4148" y="0"/>
                  </a:moveTo>
                  <a:lnTo>
                    <a:pt x="1909"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36"/>
            <p:cNvSpPr/>
            <p:nvPr/>
          </p:nvSpPr>
          <p:spPr>
            <a:xfrm rot="3607546">
              <a:off x="-600107" y="3303697"/>
              <a:ext cx="68255" cy="67629"/>
            </a:xfrm>
            <a:custGeom>
              <a:rect b="b" l="l" r="r" t="t"/>
              <a:pathLst>
                <a:path extrusionOk="0" h="4103" w="4141">
                  <a:moveTo>
                    <a:pt x="4141" y="0"/>
                  </a:moveTo>
                  <a:lnTo>
                    <a:pt x="1909" y="646"/>
                  </a:lnTo>
                  <a:lnTo>
                    <a:pt x="1" y="4102"/>
                  </a:lnTo>
                  <a:lnTo>
                    <a:pt x="1" y="4102"/>
                  </a:lnTo>
                  <a:lnTo>
                    <a:pt x="2232" y="3456"/>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36"/>
            <p:cNvSpPr/>
            <p:nvPr/>
          </p:nvSpPr>
          <p:spPr>
            <a:xfrm rot="3607546">
              <a:off x="-543842" y="3358246"/>
              <a:ext cx="68387" cy="67629"/>
            </a:xfrm>
            <a:custGeom>
              <a:rect b="b" l="l" r="r" t="t"/>
              <a:pathLst>
                <a:path extrusionOk="0" h="4103" w="4149">
                  <a:moveTo>
                    <a:pt x="4148" y="0"/>
                  </a:moveTo>
                  <a:lnTo>
                    <a:pt x="1917"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36"/>
            <p:cNvSpPr/>
            <p:nvPr/>
          </p:nvSpPr>
          <p:spPr>
            <a:xfrm rot="3607546">
              <a:off x="-487371" y="3412783"/>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2" name="Google Shape;652;p36"/>
            <p:cNvSpPr/>
            <p:nvPr/>
          </p:nvSpPr>
          <p:spPr>
            <a:xfrm rot="3607546">
              <a:off x="-431003" y="3467382"/>
              <a:ext cx="68370" cy="67645"/>
            </a:xfrm>
            <a:custGeom>
              <a:rect b="b" l="l" r="r" t="t"/>
              <a:pathLst>
                <a:path extrusionOk="0" h="4104" w="4148">
                  <a:moveTo>
                    <a:pt x="4148" y="1"/>
                  </a:moveTo>
                  <a:lnTo>
                    <a:pt x="1909" y="640"/>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3" name="Google Shape;653;p36"/>
            <p:cNvSpPr/>
            <p:nvPr/>
          </p:nvSpPr>
          <p:spPr>
            <a:xfrm rot="3607546">
              <a:off x="-374545" y="3521928"/>
              <a:ext cx="68387" cy="67629"/>
            </a:xfrm>
            <a:custGeom>
              <a:rect b="b" l="l" r="r" t="t"/>
              <a:pathLst>
                <a:path extrusionOk="0" h="4103" w="4149">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36"/>
            <p:cNvSpPr/>
            <p:nvPr/>
          </p:nvSpPr>
          <p:spPr>
            <a:xfrm rot="3607546">
              <a:off x="-318155" y="3576473"/>
              <a:ext cx="68255" cy="67645"/>
            </a:xfrm>
            <a:custGeom>
              <a:rect b="b" l="l" r="r" t="t"/>
              <a:pathLst>
                <a:path extrusionOk="0" h="4104" w="4141">
                  <a:moveTo>
                    <a:pt x="4140" y="1"/>
                  </a:moveTo>
                  <a:lnTo>
                    <a:pt x="1909" y="639"/>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5" name="Google Shape;655;p36"/>
            <p:cNvSpPr/>
            <p:nvPr/>
          </p:nvSpPr>
          <p:spPr>
            <a:xfrm rot="3607546">
              <a:off x="-261783" y="3630969"/>
              <a:ext cx="68387" cy="67629"/>
            </a:xfrm>
            <a:custGeom>
              <a:rect b="b" l="l" r="r" t="t"/>
              <a:pathLst>
                <a:path extrusionOk="0" h="4103" w="4149">
                  <a:moveTo>
                    <a:pt x="4148" y="0"/>
                  </a:moveTo>
                  <a:lnTo>
                    <a:pt x="1917"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6" name="Google Shape;656;p36"/>
            <p:cNvSpPr/>
            <p:nvPr/>
          </p:nvSpPr>
          <p:spPr>
            <a:xfrm rot="3607546">
              <a:off x="-205416" y="368556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 name="Google Shape;657;p36"/>
            <p:cNvSpPr/>
            <p:nvPr/>
          </p:nvSpPr>
          <p:spPr>
            <a:xfrm rot="3607546">
              <a:off x="-148952" y="3740117"/>
              <a:ext cx="68370" cy="67629"/>
            </a:xfrm>
            <a:custGeom>
              <a:rect b="b" l="l" r="r" t="t"/>
              <a:pathLst>
                <a:path extrusionOk="0" h="4103" w="4148">
                  <a:moveTo>
                    <a:pt x="4147" y="0"/>
                  </a:moveTo>
                  <a:lnTo>
                    <a:pt x="1908" y="646"/>
                  </a:lnTo>
                  <a:lnTo>
                    <a:pt x="0" y="4103"/>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 name="Google Shape;658;p36"/>
            <p:cNvSpPr/>
            <p:nvPr/>
          </p:nvSpPr>
          <p:spPr>
            <a:xfrm rot="3607546">
              <a:off x="-92601" y="3794716"/>
              <a:ext cx="68387" cy="67629"/>
            </a:xfrm>
            <a:custGeom>
              <a:rect b="b" l="l" r="r" t="t"/>
              <a:pathLst>
                <a:path extrusionOk="0" h="4103" w="4149">
                  <a:moveTo>
                    <a:pt x="4148" y="0"/>
                  </a:moveTo>
                  <a:lnTo>
                    <a:pt x="1909" y="639"/>
                  </a:lnTo>
                  <a:lnTo>
                    <a:pt x="1" y="4103"/>
                  </a:lnTo>
                  <a:lnTo>
                    <a:pt x="2232"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 name="Google Shape;659;p36"/>
            <p:cNvSpPr/>
            <p:nvPr/>
          </p:nvSpPr>
          <p:spPr>
            <a:xfrm rot="3607546">
              <a:off x="-36104" y="3849208"/>
              <a:ext cx="68255" cy="67629"/>
            </a:xfrm>
            <a:custGeom>
              <a:rect b="b" l="l" r="r" t="t"/>
              <a:pathLst>
                <a:path extrusionOk="0" h="4103" w="4141">
                  <a:moveTo>
                    <a:pt x="4140" y="0"/>
                  </a:moveTo>
                  <a:lnTo>
                    <a:pt x="1909" y="646"/>
                  </a:lnTo>
                  <a:lnTo>
                    <a:pt x="0" y="4102"/>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 name="Google Shape;660;p36"/>
            <p:cNvSpPr/>
            <p:nvPr/>
          </p:nvSpPr>
          <p:spPr>
            <a:xfrm rot="3607546">
              <a:off x="20222" y="3903783"/>
              <a:ext cx="68370" cy="67497"/>
            </a:xfrm>
            <a:custGeom>
              <a:rect b="b" l="l" r="r" t="t"/>
              <a:pathLst>
                <a:path extrusionOk="0" h="4095" w="4148">
                  <a:moveTo>
                    <a:pt x="4148" y="0"/>
                  </a:moveTo>
                  <a:lnTo>
                    <a:pt x="1916" y="639"/>
                  </a:lnTo>
                  <a:lnTo>
                    <a:pt x="1" y="4095"/>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1" name="Google Shape;661;p36"/>
            <p:cNvSpPr/>
            <p:nvPr/>
          </p:nvSpPr>
          <p:spPr>
            <a:xfrm rot="3607546">
              <a:off x="76636" y="3958286"/>
              <a:ext cx="68370" cy="67645"/>
            </a:xfrm>
            <a:custGeom>
              <a:rect b="b" l="l" r="r" t="t"/>
              <a:pathLst>
                <a:path extrusionOk="0" h="4104" w="4148">
                  <a:moveTo>
                    <a:pt x="4148" y="1"/>
                  </a:moveTo>
                  <a:lnTo>
                    <a:pt x="1909" y="647"/>
                  </a:lnTo>
                  <a:lnTo>
                    <a:pt x="0" y="4103"/>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36"/>
            <p:cNvSpPr/>
            <p:nvPr/>
          </p:nvSpPr>
          <p:spPr>
            <a:xfrm rot="3607546">
              <a:off x="133044" y="4012919"/>
              <a:ext cx="68387" cy="67513"/>
            </a:xfrm>
            <a:custGeom>
              <a:rect b="b" l="l" r="r" t="t"/>
              <a:pathLst>
                <a:path extrusionOk="0" h="4096" w="4149">
                  <a:moveTo>
                    <a:pt x="4148" y="1"/>
                  </a:moveTo>
                  <a:lnTo>
                    <a:pt x="1909" y="640"/>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36"/>
            <p:cNvSpPr/>
            <p:nvPr/>
          </p:nvSpPr>
          <p:spPr>
            <a:xfrm rot="3607546">
              <a:off x="189462" y="4067431"/>
              <a:ext cx="68370" cy="67629"/>
            </a:xfrm>
            <a:custGeom>
              <a:rect b="b" l="l" r="r" t="t"/>
              <a:pathLst>
                <a:path extrusionOk="0" h="4103" w="4148">
                  <a:moveTo>
                    <a:pt x="4148" y="1"/>
                  </a:moveTo>
                  <a:lnTo>
                    <a:pt x="1909" y="647"/>
                  </a:lnTo>
                  <a:lnTo>
                    <a:pt x="1"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36"/>
            <p:cNvSpPr/>
            <p:nvPr/>
          </p:nvSpPr>
          <p:spPr>
            <a:xfrm rot="3607546">
              <a:off x="245954" y="4121930"/>
              <a:ext cx="68255" cy="67629"/>
            </a:xfrm>
            <a:custGeom>
              <a:rect b="b" l="l" r="r" t="t"/>
              <a:pathLst>
                <a:path extrusionOk="0" h="4103" w="4141">
                  <a:moveTo>
                    <a:pt x="4140" y="0"/>
                  </a:moveTo>
                  <a:lnTo>
                    <a:pt x="1909" y="646"/>
                  </a:lnTo>
                  <a:lnTo>
                    <a:pt x="0" y="4103"/>
                  </a:lnTo>
                  <a:lnTo>
                    <a:pt x="2232" y="3464"/>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36"/>
            <p:cNvSpPr/>
            <p:nvPr/>
          </p:nvSpPr>
          <p:spPr>
            <a:xfrm rot="3607546">
              <a:off x="302223" y="4176472"/>
              <a:ext cx="68370" cy="67629"/>
            </a:xfrm>
            <a:custGeom>
              <a:rect b="b" l="l" r="r" t="t"/>
              <a:pathLst>
                <a:path extrusionOk="0" h="4103" w="4148">
                  <a:moveTo>
                    <a:pt x="4148" y="0"/>
                  </a:moveTo>
                  <a:lnTo>
                    <a:pt x="1909" y="647"/>
                  </a:lnTo>
                  <a:lnTo>
                    <a:pt x="0" y="4103"/>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6" name="Google Shape;666;p36"/>
            <p:cNvSpPr/>
            <p:nvPr/>
          </p:nvSpPr>
          <p:spPr>
            <a:xfrm rot="3607546">
              <a:off x="358687" y="4231021"/>
              <a:ext cx="68370" cy="67629"/>
            </a:xfrm>
            <a:custGeom>
              <a:rect b="b" l="l" r="r" t="t"/>
              <a:pathLst>
                <a:path extrusionOk="0" h="4103" w="4148">
                  <a:moveTo>
                    <a:pt x="4147" y="0"/>
                  </a:moveTo>
                  <a:lnTo>
                    <a:pt x="1908" y="646"/>
                  </a:lnTo>
                  <a:lnTo>
                    <a:pt x="0" y="4102"/>
                  </a:lnTo>
                  <a:lnTo>
                    <a:pt x="0" y="4102"/>
                  </a:lnTo>
                  <a:lnTo>
                    <a:pt x="2239" y="3464"/>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7" name="Google Shape;667;p36"/>
            <p:cNvSpPr/>
            <p:nvPr/>
          </p:nvSpPr>
          <p:spPr>
            <a:xfrm rot="3607546">
              <a:off x="415038" y="4285620"/>
              <a:ext cx="68387" cy="67629"/>
            </a:xfrm>
            <a:custGeom>
              <a:rect b="b" l="l" r="r" t="t"/>
              <a:pathLst>
                <a:path extrusionOk="0" h="4103" w="4149">
                  <a:moveTo>
                    <a:pt x="4148" y="0"/>
                  </a:moveTo>
                  <a:lnTo>
                    <a:pt x="1909" y="646"/>
                  </a:lnTo>
                  <a:lnTo>
                    <a:pt x="1" y="4103"/>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8" name="Google Shape;668;p36"/>
            <p:cNvSpPr/>
            <p:nvPr/>
          </p:nvSpPr>
          <p:spPr>
            <a:xfrm rot="3607546">
              <a:off x="471542" y="4340100"/>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9" name="Google Shape;669;p36"/>
            <p:cNvSpPr/>
            <p:nvPr/>
          </p:nvSpPr>
          <p:spPr>
            <a:xfrm rot="3607546">
              <a:off x="527804" y="4394654"/>
              <a:ext cx="68370" cy="67629"/>
            </a:xfrm>
            <a:custGeom>
              <a:rect b="b" l="l" r="r" t="t"/>
              <a:pathLst>
                <a:path extrusionOk="0" h="4103" w="4148">
                  <a:moveTo>
                    <a:pt x="4148" y="0"/>
                  </a:moveTo>
                  <a:lnTo>
                    <a:pt x="1916"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0" name="Google Shape;670;p36"/>
            <p:cNvSpPr/>
            <p:nvPr/>
          </p:nvSpPr>
          <p:spPr>
            <a:xfrm rot="3607546">
              <a:off x="584282" y="4449195"/>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 name="Google Shape;671;p36"/>
            <p:cNvSpPr/>
            <p:nvPr/>
          </p:nvSpPr>
          <p:spPr>
            <a:xfrm rot="3607546">
              <a:off x="640626" y="4503790"/>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 name="Google Shape;672;p36"/>
            <p:cNvSpPr/>
            <p:nvPr/>
          </p:nvSpPr>
          <p:spPr>
            <a:xfrm rot="3607546">
              <a:off x="697101" y="4558335"/>
              <a:ext cx="68370" cy="67629"/>
            </a:xfrm>
            <a:custGeom>
              <a:rect b="b" l="l" r="r" t="t"/>
              <a:pathLst>
                <a:path extrusionOk="0" h="4103" w="4148">
                  <a:moveTo>
                    <a:pt x="4148" y="0"/>
                  </a:moveTo>
                  <a:lnTo>
                    <a:pt x="1909" y="647"/>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36"/>
            <p:cNvSpPr/>
            <p:nvPr/>
          </p:nvSpPr>
          <p:spPr>
            <a:xfrm rot="3607546">
              <a:off x="753494" y="4612892"/>
              <a:ext cx="68255" cy="67629"/>
            </a:xfrm>
            <a:custGeom>
              <a:rect b="b" l="l" r="r" t="t"/>
              <a:pathLst>
                <a:path extrusionOk="0" h="4103"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36"/>
            <p:cNvSpPr/>
            <p:nvPr/>
          </p:nvSpPr>
          <p:spPr>
            <a:xfrm rot="3607546">
              <a:off x="809863" y="4667376"/>
              <a:ext cx="68370" cy="67629"/>
            </a:xfrm>
            <a:custGeom>
              <a:rect b="b" l="l" r="r" t="t"/>
              <a:pathLst>
                <a:path extrusionOk="0" h="4103" w="4148">
                  <a:moveTo>
                    <a:pt x="4148" y="0"/>
                  </a:moveTo>
                  <a:lnTo>
                    <a:pt x="1916" y="646"/>
                  </a:lnTo>
                  <a:lnTo>
                    <a:pt x="0" y="4103"/>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36"/>
            <p:cNvSpPr/>
            <p:nvPr/>
          </p:nvSpPr>
          <p:spPr>
            <a:xfrm rot="3607546">
              <a:off x="866226" y="4721983"/>
              <a:ext cx="68370" cy="67629"/>
            </a:xfrm>
            <a:custGeom>
              <a:rect b="b" l="l" r="r" t="t"/>
              <a:pathLst>
                <a:path extrusionOk="0" h="4103" w="4148">
                  <a:moveTo>
                    <a:pt x="4147" y="0"/>
                  </a:moveTo>
                  <a:lnTo>
                    <a:pt x="1908" y="647"/>
                  </a:lnTo>
                  <a:lnTo>
                    <a:pt x="0" y="4103"/>
                  </a:lnTo>
                  <a:lnTo>
                    <a:pt x="2239" y="3457"/>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36"/>
            <p:cNvSpPr/>
            <p:nvPr/>
          </p:nvSpPr>
          <p:spPr>
            <a:xfrm rot="3607546">
              <a:off x="922677" y="4776524"/>
              <a:ext cx="68387" cy="67629"/>
            </a:xfrm>
            <a:custGeom>
              <a:rect b="b" l="l" r="r" t="t"/>
              <a:pathLst>
                <a:path extrusionOk="0" h="4103" w="4149">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36"/>
            <p:cNvSpPr/>
            <p:nvPr/>
          </p:nvSpPr>
          <p:spPr>
            <a:xfrm rot="3607546">
              <a:off x="979074" y="4831073"/>
              <a:ext cx="68255" cy="67629"/>
            </a:xfrm>
            <a:custGeom>
              <a:rect b="b" l="l" r="r" t="t"/>
              <a:pathLst>
                <a:path extrusionOk="0" h="4103" w="4141">
                  <a:moveTo>
                    <a:pt x="4140" y="0"/>
                  </a:moveTo>
                  <a:lnTo>
                    <a:pt x="1909" y="639"/>
                  </a:lnTo>
                  <a:lnTo>
                    <a:pt x="0" y="4103"/>
                  </a:lnTo>
                  <a:lnTo>
                    <a:pt x="2232" y="3456"/>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36"/>
            <p:cNvSpPr/>
            <p:nvPr/>
          </p:nvSpPr>
          <p:spPr>
            <a:xfrm rot="3607546">
              <a:off x="1035549" y="4885603"/>
              <a:ext cx="68238" cy="67645"/>
            </a:xfrm>
            <a:custGeom>
              <a:rect b="b" l="l" r="r" t="t"/>
              <a:pathLst>
                <a:path extrusionOk="0" h="4104" w="4140">
                  <a:moveTo>
                    <a:pt x="4140" y="1"/>
                  </a:moveTo>
                  <a:lnTo>
                    <a:pt x="1908"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36"/>
            <p:cNvSpPr/>
            <p:nvPr/>
          </p:nvSpPr>
          <p:spPr>
            <a:xfrm rot="3607546">
              <a:off x="1091807" y="4940164"/>
              <a:ext cx="68370" cy="67629"/>
            </a:xfrm>
            <a:custGeom>
              <a:rect b="b" l="l" r="r" t="t"/>
              <a:pathLst>
                <a:path extrusionOk="0" h="4103" w="4148">
                  <a:moveTo>
                    <a:pt x="4148" y="0"/>
                  </a:moveTo>
                  <a:lnTo>
                    <a:pt x="1909" y="639"/>
                  </a:lnTo>
                  <a:lnTo>
                    <a:pt x="0" y="4102"/>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36"/>
            <p:cNvSpPr/>
            <p:nvPr/>
          </p:nvSpPr>
          <p:spPr>
            <a:xfrm rot="3607546">
              <a:off x="1148272" y="4994698"/>
              <a:ext cx="68387" cy="67629"/>
            </a:xfrm>
            <a:custGeom>
              <a:rect b="b" l="l" r="r" t="t"/>
              <a:pathLst>
                <a:path extrusionOk="0" h="4103"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36"/>
            <p:cNvSpPr/>
            <p:nvPr/>
          </p:nvSpPr>
          <p:spPr>
            <a:xfrm rot="3607546">
              <a:off x="1204690" y="5049326"/>
              <a:ext cx="68370" cy="67513"/>
            </a:xfrm>
            <a:custGeom>
              <a:rect b="b" l="l" r="r" t="t"/>
              <a:pathLst>
                <a:path extrusionOk="0" h="4096" w="4148">
                  <a:moveTo>
                    <a:pt x="4148" y="1"/>
                  </a:moveTo>
                  <a:lnTo>
                    <a:pt x="1909" y="639"/>
                  </a:lnTo>
                  <a:lnTo>
                    <a:pt x="1" y="4096"/>
                  </a:lnTo>
                  <a:lnTo>
                    <a:pt x="1" y="4096"/>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36"/>
            <p:cNvSpPr/>
            <p:nvPr/>
          </p:nvSpPr>
          <p:spPr>
            <a:xfrm rot="3607546">
              <a:off x="1414081" y="5001967"/>
              <a:ext cx="68387" cy="67629"/>
            </a:xfrm>
            <a:custGeom>
              <a:rect b="b" l="l" r="r" t="t"/>
              <a:pathLst>
                <a:path extrusionOk="0" h="4103" w="4149">
                  <a:moveTo>
                    <a:pt x="4148" y="0"/>
                  </a:moveTo>
                  <a:lnTo>
                    <a:pt x="1917" y="646"/>
                  </a:lnTo>
                  <a:lnTo>
                    <a:pt x="1" y="4102"/>
                  </a:lnTo>
                  <a:lnTo>
                    <a:pt x="2240"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36"/>
            <p:cNvSpPr/>
            <p:nvPr/>
          </p:nvSpPr>
          <p:spPr>
            <a:xfrm rot="3607546">
              <a:off x="1261133" y="510379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36"/>
            <p:cNvSpPr/>
            <p:nvPr/>
          </p:nvSpPr>
          <p:spPr>
            <a:xfrm rot="3607546">
              <a:off x="1470449" y="5056566"/>
              <a:ext cx="68370" cy="67629"/>
            </a:xfrm>
            <a:custGeom>
              <a:rect b="b" l="l" r="r" t="t"/>
              <a:pathLst>
                <a:path extrusionOk="0" h="4103" w="4148">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36"/>
            <p:cNvSpPr/>
            <p:nvPr/>
          </p:nvSpPr>
          <p:spPr>
            <a:xfrm rot="3607546">
              <a:off x="1317588" y="5158330"/>
              <a:ext cx="68255" cy="67629"/>
            </a:xfrm>
            <a:custGeom>
              <a:rect b="b" l="l" r="r" t="t"/>
              <a:pathLst>
                <a:path extrusionOk="0" h="4103" w="4141">
                  <a:moveTo>
                    <a:pt x="4141" y="0"/>
                  </a:moveTo>
                  <a:lnTo>
                    <a:pt x="1909" y="646"/>
                  </a:lnTo>
                  <a:lnTo>
                    <a:pt x="1" y="4102"/>
                  </a:lnTo>
                  <a:lnTo>
                    <a:pt x="2232" y="3464"/>
                  </a:lnTo>
                  <a:lnTo>
                    <a:pt x="4141"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36"/>
            <p:cNvSpPr/>
            <p:nvPr/>
          </p:nvSpPr>
          <p:spPr>
            <a:xfrm rot="3607546">
              <a:off x="1526920" y="5111103"/>
              <a:ext cx="68370" cy="67645"/>
            </a:xfrm>
            <a:custGeom>
              <a:rect b="b" l="l" r="r" t="t"/>
              <a:pathLst>
                <a:path extrusionOk="0" h="4104" w="4148">
                  <a:moveTo>
                    <a:pt x="4148" y="1"/>
                  </a:moveTo>
                  <a:lnTo>
                    <a:pt x="1909" y="647"/>
                  </a:lnTo>
                  <a:lnTo>
                    <a:pt x="0" y="4103"/>
                  </a:lnTo>
                  <a:lnTo>
                    <a:pt x="2239"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36"/>
            <p:cNvSpPr/>
            <p:nvPr/>
          </p:nvSpPr>
          <p:spPr>
            <a:xfrm rot="3607546">
              <a:off x="1373865" y="5212887"/>
              <a:ext cx="68370" cy="67629"/>
            </a:xfrm>
            <a:custGeom>
              <a:rect b="b" l="l" r="r" t="t"/>
              <a:pathLst>
                <a:path extrusionOk="0" h="4103" w="4148">
                  <a:moveTo>
                    <a:pt x="4147" y="0"/>
                  </a:moveTo>
                  <a:lnTo>
                    <a:pt x="1908" y="646"/>
                  </a:lnTo>
                  <a:lnTo>
                    <a:pt x="0" y="4103"/>
                  </a:lnTo>
                  <a:lnTo>
                    <a:pt x="2239" y="3456"/>
                  </a:lnTo>
                  <a:lnTo>
                    <a:pt x="4147"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36"/>
            <p:cNvSpPr/>
            <p:nvPr/>
          </p:nvSpPr>
          <p:spPr>
            <a:xfrm rot="3607546">
              <a:off x="1583264" y="5165714"/>
              <a:ext cx="68387" cy="67629"/>
            </a:xfrm>
            <a:custGeom>
              <a:rect b="b" l="l" r="r" t="t"/>
              <a:pathLst>
                <a:path extrusionOk="0" h="4103" w="4149">
                  <a:moveTo>
                    <a:pt x="4148" y="0"/>
                  </a:moveTo>
                  <a:lnTo>
                    <a:pt x="1909" y="646"/>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36"/>
            <p:cNvSpPr/>
            <p:nvPr/>
          </p:nvSpPr>
          <p:spPr>
            <a:xfrm rot="3607546">
              <a:off x="1430324" y="5267416"/>
              <a:ext cx="68387" cy="67645"/>
            </a:xfrm>
            <a:custGeom>
              <a:rect b="b" l="l" r="r" t="t"/>
              <a:pathLst>
                <a:path extrusionOk="0" h="4104" w="4149">
                  <a:moveTo>
                    <a:pt x="4148" y="1"/>
                  </a:moveTo>
                  <a:lnTo>
                    <a:pt x="1909" y="647"/>
                  </a:lnTo>
                  <a:lnTo>
                    <a:pt x="1" y="4103"/>
                  </a:lnTo>
                  <a:lnTo>
                    <a:pt x="1" y="4103"/>
                  </a:lnTo>
                  <a:lnTo>
                    <a:pt x="2240" y="3465"/>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36"/>
            <p:cNvSpPr/>
            <p:nvPr/>
          </p:nvSpPr>
          <p:spPr>
            <a:xfrm rot="3607546">
              <a:off x="1639768" y="5220193"/>
              <a:ext cx="68255" cy="67645"/>
            </a:xfrm>
            <a:custGeom>
              <a:rect b="b" l="l" r="r" t="t"/>
              <a:pathLst>
                <a:path extrusionOk="0" h="4104" w="4141">
                  <a:moveTo>
                    <a:pt x="4140" y="1"/>
                  </a:moveTo>
                  <a:lnTo>
                    <a:pt x="1909" y="647"/>
                  </a:lnTo>
                  <a:lnTo>
                    <a:pt x="1"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36"/>
            <p:cNvSpPr/>
            <p:nvPr/>
          </p:nvSpPr>
          <p:spPr>
            <a:xfrm rot="3607546">
              <a:off x="1486684" y="5322028"/>
              <a:ext cx="68370" cy="67629"/>
            </a:xfrm>
            <a:custGeom>
              <a:rect b="b" l="l" r="r" t="t"/>
              <a:pathLst>
                <a:path extrusionOk="0" h="4103" w="4148">
                  <a:moveTo>
                    <a:pt x="4148" y="0"/>
                  </a:moveTo>
                  <a:lnTo>
                    <a:pt x="1909" y="646"/>
                  </a:lnTo>
                  <a:lnTo>
                    <a:pt x="0" y="4102"/>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36"/>
            <p:cNvSpPr/>
            <p:nvPr/>
          </p:nvSpPr>
          <p:spPr>
            <a:xfrm rot="3607546">
              <a:off x="1696033" y="5274743"/>
              <a:ext cx="68387" cy="67645"/>
            </a:xfrm>
            <a:custGeom>
              <a:rect b="b" l="l" r="r" t="t"/>
              <a:pathLst>
                <a:path extrusionOk="0" h="4104" w="4149">
                  <a:moveTo>
                    <a:pt x="4148" y="1"/>
                  </a:moveTo>
                  <a:lnTo>
                    <a:pt x="1917"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3" name="Google Shape;693;p36"/>
            <p:cNvSpPr/>
            <p:nvPr/>
          </p:nvSpPr>
          <p:spPr>
            <a:xfrm rot="3607546">
              <a:off x="1543188" y="5376507"/>
              <a:ext cx="68238" cy="67645"/>
            </a:xfrm>
            <a:custGeom>
              <a:rect b="b" l="l" r="r" t="t"/>
              <a:pathLst>
                <a:path extrusionOk="0" h="4104" w="4140">
                  <a:moveTo>
                    <a:pt x="4140" y="1"/>
                  </a:moveTo>
                  <a:lnTo>
                    <a:pt x="1908" y="647"/>
                  </a:lnTo>
                  <a:lnTo>
                    <a:pt x="0" y="4103"/>
                  </a:lnTo>
                  <a:lnTo>
                    <a:pt x="2231"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4" name="Google Shape;694;p36"/>
            <p:cNvSpPr/>
            <p:nvPr/>
          </p:nvSpPr>
          <p:spPr>
            <a:xfrm rot="3607546">
              <a:off x="1752508" y="5329288"/>
              <a:ext cx="68370" cy="67629"/>
            </a:xfrm>
            <a:custGeom>
              <a:rect b="b" l="l" r="r" t="t"/>
              <a:pathLst>
                <a:path extrusionOk="0" h="4103" w="4148">
                  <a:moveTo>
                    <a:pt x="4148" y="1"/>
                  </a:moveTo>
                  <a:lnTo>
                    <a:pt x="1909"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36"/>
            <p:cNvSpPr/>
            <p:nvPr/>
          </p:nvSpPr>
          <p:spPr>
            <a:xfrm rot="3607546">
              <a:off x="1599453" y="5431056"/>
              <a:ext cx="68370" cy="67645"/>
            </a:xfrm>
            <a:custGeom>
              <a:rect b="b" l="l" r="r" t="t"/>
              <a:pathLst>
                <a:path extrusionOk="0" h="4104" w="4148">
                  <a:moveTo>
                    <a:pt x="4148" y="1"/>
                  </a:moveTo>
                  <a:lnTo>
                    <a:pt x="1916" y="647"/>
                  </a:lnTo>
                  <a:lnTo>
                    <a:pt x="0" y="4103"/>
                  </a:lnTo>
                  <a:lnTo>
                    <a:pt x="2239"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6" name="Google Shape;696;p36"/>
            <p:cNvSpPr/>
            <p:nvPr/>
          </p:nvSpPr>
          <p:spPr>
            <a:xfrm rot="3607546">
              <a:off x="1808871" y="5383895"/>
              <a:ext cx="68370" cy="67629"/>
            </a:xfrm>
            <a:custGeom>
              <a:rect b="b" l="l" r="r" t="t"/>
              <a:pathLst>
                <a:path extrusionOk="0" h="4103" w="4148">
                  <a:moveTo>
                    <a:pt x="4147" y="1"/>
                  </a:moveTo>
                  <a:lnTo>
                    <a:pt x="1908" y="647"/>
                  </a:lnTo>
                  <a:lnTo>
                    <a:pt x="0" y="4103"/>
                  </a:lnTo>
                  <a:lnTo>
                    <a:pt x="2239" y="3457"/>
                  </a:lnTo>
                  <a:lnTo>
                    <a:pt x="4147"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36"/>
            <p:cNvSpPr/>
            <p:nvPr/>
          </p:nvSpPr>
          <p:spPr>
            <a:xfrm rot="3607546">
              <a:off x="1655911" y="5485602"/>
              <a:ext cx="68387" cy="67629"/>
            </a:xfrm>
            <a:custGeom>
              <a:rect b="b" l="l" r="r" t="t"/>
              <a:pathLst>
                <a:path extrusionOk="0" h="4103" w="4149">
                  <a:moveTo>
                    <a:pt x="4148" y="0"/>
                  </a:moveTo>
                  <a:lnTo>
                    <a:pt x="1909" y="647"/>
                  </a:lnTo>
                  <a:lnTo>
                    <a:pt x="1" y="4103"/>
                  </a:lnTo>
                  <a:lnTo>
                    <a:pt x="2240"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36"/>
            <p:cNvSpPr/>
            <p:nvPr/>
          </p:nvSpPr>
          <p:spPr>
            <a:xfrm rot="3607546">
              <a:off x="1865323" y="5438436"/>
              <a:ext cx="68387" cy="67629"/>
            </a:xfrm>
            <a:custGeom>
              <a:rect b="b" l="l" r="r" t="t"/>
              <a:pathLst>
                <a:path extrusionOk="0" h="4103" w="4149">
                  <a:moveTo>
                    <a:pt x="4148" y="0"/>
                  </a:moveTo>
                  <a:lnTo>
                    <a:pt x="1909" y="646"/>
                  </a:lnTo>
                  <a:lnTo>
                    <a:pt x="1" y="4103"/>
                  </a:lnTo>
                  <a:lnTo>
                    <a:pt x="2232" y="3464"/>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36"/>
            <p:cNvSpPr/>
            <p:nvPr/>
          </p:nvSpPr>
          <p:spPr>
            <a:xfrm rot="3607546">
              <a:off x="1712279" y="5540201"/>
              <a:ext cx="68370" cy="67629"/>
            </a:xfrm>
            <a:custGeom>
              <a:rect b="b" l="l" r="r" t="t"/>
              <a:pathLst>
                <a:path extrusionOk="0" h="4103" w="4148">
                  <a:moveTo>
                    <a:pt x="4148" y="1"/>
                  </a:moveTo>
                  <a:lnTo>
                    <a:pt x="1909" y="639"/>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36"/>
            <p:cNvSpPr/>
            <p:nvPr/>
          </p:nvSpPr>
          <p:spPr>
            <a:xfrm rot="3607546">
              <a:off x="1921719" y="5492986"/>
              <a:ext cx="68255" cy="67629"/>
            </a:xfrm>
            <a:custGeom>
              <a:rect b="b" l="l" r="r" t="t"/>
              <a:pathLst>
                <a:path extrusionOk="0" h="4103" w="4141">
                  <a:moveTo>
                    <a:pt x="4140" y="0"/>
                  </a:moveTo>
                  <a:lnTo>
                    <a:pt x="1909" y="647"/>
                  </a:lnTo>
                  <a:lnTo>
                    <a:pt x="0" y="4103"/>
                  </a:lnTo>
                  <a:lnTo>
                    <a:pt x="2232" y="3457"/>
                  </a:lnTo>
                  <a:lnTo>
                    <a:pt x="4140"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36"/>
            <p:cNvSpPr/>
            <p:nvPr/>
          </p:nvSpPr>
          <p:spPr>
            <a:xfrm rot="3607546">
              <a:off x="1768743" y="5594750"/>
              <a:ext cx="68370" cy="67629"/>
            </a:xfrm>
            <a:custGeom>
              <a:rect b="b" l="l" r="r" t="t"/>
              <a:pathLst>
                <a:path extrusionOk="0" h="4103" w="4148">
                  <a:moveTo>
                    <a:pt x="4148" y="0"/>
                  </a:moveTo>
                  <a:lnTo>
                    <a:pt x="1909" y="646"/>
                  </a:lnTo>
                  <a:lnTo>
                    <a:pt x="0" y="4103"/>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36"/>
            <p:cNvSpPr/>
            <p:nvPr/>
          </p:nvSpPr>
          <p:spPr>
            <a:xfrm rot="3607546">
              <a:off x="1978088" y="5547470"/>
              <a:ext cx="68370" cy="67629"/>
            </a:xfrm>
            <a:custGeom>
              <a:rect b="b" l="l" r="r" t="t"/>
              <a:pathLst>
                <a:path extrusionOk="0" h="4103" w="4148">
                  <a:moveTo>
                    <a:pt x="4148" y="0"/>
                  </a:moveTo>
                  <a:lnTo>
                    <a:pt x="1909" y="646"/>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3" name="Google Shape;703;p36"/>
            <p:cNvSpPr/>
            <p:nvPr/>
          </p:nvSpPr>
          <p:spPr>
            <a:xfrm rot="3607546">
              <a:off x="1825041" y="5649242"/>
              <a:ext cx="68370" cy="67629"/>
            </a:xfrm>
            <a:custGeom>
              <a:rect b="b" l="l" r="r" t="t"/>
              <a:pathLst>
                <a:path extrusionOk="0" h="4103" w="4148">
                  <a:moveTo>
                    <a:pt x="4148" y="0"/>
                  </a:moveTo>
                  <a:lnTo>
                    <a:pt x="1916" y="647"/>
                  </a:lnTo>
                  <a:lnTo>
                    <a:pt x="0" y="4103"/>
                  </a:lnTo>
                  <a:lnTo>
                    <a:pt x="2239" y="3457"/>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36"/>
            <p:cNvSpPr/>
            <p:nvPr/>
          </p:nvSpPr>
          <p:spPr>
            <a:xfrm rot="3607546">
              <a:off x="2034452" y="5602076"/>
              <a:ext cx="68370" cy="67629"/>
            </a:xfrm>
            <a:custGeom>
              <a:rect b="b" l="l" r="r" t="t"/>
              <a:pathLst>
                <a:path extrusionOk="0" h="4103" w="4148">
                  <a:moveTo>
                    <a:pt x="4148" y="0"/>
                  </a:moveTo>
                  <a:lnTo>
                    <a:pt x="1909" y="646"/>
                  </a:lnTo>
                  <a:lnTo>
                    <a:pt x="0" y="4103"/>
                  </a:lnTo>
                  <a:lnTo>
                    <a:pt x="2239"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36"/>
            <p:cNvSpPr/>
            <p:nvPr/>
          </p:nvSpPr>
          <p:spPr>
            <a:xfrm rot="3607546">
              <a:off x="1881492" y="5703784"/>
              <a:ext cx="68387" cy="67629"/>
            </a:xfrm>
            <a:custGeom>
              <a:rect b="b" l="l" r="r" t="t"/>
              <a:pathLst>
                <a:path extrusionOk="0" h="4103" w="4149">
                  <a:moveTo>
                    <a:pt x="4148" y="0"/>
                  </a:moveTo>
                  <a:lnTo>
                    <a:pt x="1917" y="646"/>
                  </a:lnTo>
                  <a:lnTo>
                    <a:pt x="1" y="4102"/>
                  </a:lnTo>
                  <a:lnTo>
                    <a:pt x="1" y="4102"/>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36"/>
            <p:cNvSpPr/>
            <p:nvPr/>
          </p:nvSpPr>
          <p:spPr>
            <a:xfrm rot="3607546">
              <a:off x="2090910" y="5656606"/>
              <a:ext cx="68387" cy="67645"/>
            </a:xfrm>
            <a:custGeom>
              <a:rect b="b" l="l" r="r" t="t"/>
              <a:pathLst>
                <a:path extrusionOk="0" h="4104" w="4149">
                  <a:moveTo>
                    <a:pt x="4148" y="1"/>
                  </a:moveTo>
                  <a:lnTo>
                    <a:pt x="1909" y="647"/>
                  </a:lnTo>
                  <a:lnTo>
                    <a:pt x="1" y="4103"/>
                  </a:lnTo>
                  <a:lnTo>
                    <a:pt x="2240"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36"/>
            <p:cNvSpPr/>
            <p:nvPr/>
          </p:nvSpPr>
          <p:spPr>
            <a:xfrm rot="3607546">
              <a:off x="1937856" y="5758390"/>
              <a:ext cx="68387" cy="67629"/>
            </a:xfrm>
            <a:custGeom>
              <a:rect b="b" l="l" r="r" t="t"/>
              <a:pathLst>
                <a:path extrusionOk="0" h="4103" w="4149">
                  <a:moveTo>
                    <a:pt x="4148" y="0"/>
                  </a:moveTo>
                  <a:lnTo>
                    <a:pt x="1909" y="646"/>
                  </a:lnTo>
                  <a:lnTo>
                    <a:pt x="1" y="4103"/>
                  </a:lnTo>
                  <a:lnTo>
                    <a:pt x="2240"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36"/>
            <p:cNvSpPr/>
            <p:nvPr/>
          </p:nvSpPr>
          <p:spPr>
            <a:xfrm rot="3607546">
              <a:off x="2147271" y="5711217"/>
              <a:ext cx="68370" cy="67629"/>
            </a:xfrm>
            <a:custGeom>
              <a:rect b="b" l="l" r="r" t="t"/>
              <a:pathLst>
                <a:path extrusionOk="0" h="4103" w="4148">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36"/>
            <p:cNvSpPr/>
            <p:nvPr/>
          </p:nvSpPr>
          <p:spPr>
            <a:xfrm rot="3607546">
              <a:off x="1994331" y="5812919"/>
              <a:ext cx="68370" cy="67645"/>
            </a:xfrm>
            <a:custGeom>
              <a:rect b="b" l="l" r="r" t="t"/>
              <a:pathLst>
                <a:path extrusionOk="0" h="4104" w="4148">
                  <a:moveTo>
                    <a:pt x="4148" y="1"/>
                  </a:moveTo>
                  <a:lnTo>
                    <a:pt x="1909" y="647"/>
                  </a:lnTo>
                  <a:lnTo>
                    <a:pt x="0" y="4103"/>
                  </a:lnTo>
                  <a:lnTo>
                    <a:pt x="2232" y="3457"/>
                  </a:lnTo>
                  <a:lnTo>
                    <a:pt x="41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36"/>
            <p:cNvSpPr/>
            <p:nvPr/>
          </p:nvSpPr>
          <p:spPr>
            <a:xfrm rot="3607546">
              <a:off x="2203771" y="5765704"/>
              <a:ext cx="68255" cy="67645"/>
            </a:xfrm>
            <a:custGeom>
              <a:rect b="b" l="l" r="r" t="t"/>
              <a:pathLst>
                <a:path extrusionOk="0" h="4104" w="4141">
                  <a:moveTo>
                    <a:pt x="4140" y="1"/>
                  </a:moveTo>
                  <a:lnTo>
                    <a:pt x="1909" y="647"/>
                  </a:lnTo>
                  <a:lnTo>
                    <a:pt x="0" y="4103"/>
                  </a:lnTo>
                  <a:lnTo>
                    <a:pt x="2232" y="3457"/>
                  </a:lnTo>
                  <a:lnTo>
                    <a:pt x="4140"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36"/>
            <p:cNvSpPr/>
            <p:nvPr/>
          </p:nvSpPr>
          <p:spPr>
            <a:xfrm rot="3607546">
              <a:off x="2050675" y="5867531"/>
              <a:ext cx="68387" cy="67629"/>
            </a:xfrm>
            <a:custGeom>
              <a:rect b="b" l="l" r="r" t="t"/>
              <a:pathLst>
                <a:path extrusionOk="0" h="4103" w="4149">
                  <a:moveTo>
                    <a:pt x="4148" y="0"/>
                  </a:moveTo>
                  <a:lnTo>
                    <a:pt x="1909" y="639"/>
                  </a:lnTo>
                  <a:lnTo>
                    <a:pt x="1" y="4102"/>
                  </a:lnTo>
                  <a:lnTo>
                    <a:pt x="2232" y="3456"/>
                  </a:lnTo>
                  <a:lnTo>
                    <a:pt x="4148" y="0"/>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712" name="Google Shape;712;p36"/>
          <p:cNvCxnSpPr/>
          <p:nvPr/>
        </p:nvCxnSpPr>
        <p:spPr>
          <a:xfrm rot="10800000">
            <a:off x="8722236" y="2130950"/>
            <a:ext cx="0" cy="279480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37"/>
          <p:cNvPicPr preferRelativeResize="0"/>
          <p:nvPr/>
        </p:nvPicPr>
        <p:blipFill rotWithShape="1">
          <a:blip r:embed="rId3">
            <a:alphaModFix/>
          </a:blip>
          <a:srcRect b="3267" l="20239" r="20233" t="4955"/>
          <a:stretch/>
        </p:blipFill>
        <p:spPr>
          <a:xfrm>
            <a:off x="9575100" y="1333550"/>
            <a:ext cx="7413696" cy="7619898"/>
          </a:xfrm>
          <a:prstGeom prst="rect">
            <a:avLst/>
          </a:prstGeom>
          <a:noFill/>
          <a:ln>
            <a:noFill/>
          </a:ln>
        </p:spPr>
      </p:pic>
      <p:sp>
        <p:nvSpPr>
          <p:cNvPr id="718" name="Google Shape;718;p37"/>
          <p:cNvSpPr/>
          <p:nvPr/>
        </p:nvSpPr>
        <p:spPr>
          <a:xfrm>
            <a:off x="10858904" y="4903754"/>
            <a:ext cx="10876800" cy="108768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19" name="Google Shape;719;p37"/>
          <p:cNvSpPr txBox="1"/>
          <p:nvPr>
            <p:ph type="title"/>
          </p:nvPr>
        </p:nvSpPr>
        <p:spPr>
          <a:xfrm>
            <a:off x="1821100" y="3065975"/>
            <a:ext cx="6954000" cy="1241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Introduction</a:t>
            </a:r>
            <a:endParaRPr/>
          </a:p>
        </p:txBody>
      </p:sp>
      <p:sp>
        <p:nvSpPr>
          <p:cNvPr id="720" name="Google Shape;720;p37"/>
          <p:cNvSpPr txBox="1"/>
          <p:nvPr>
            <p:ph idx="1" type="subTitle"/>
          </p:nvPr>
        </p:nvSpPr>
        <p:spPr>
          <a:xfrm>
            <a:off x="1821100" y="4645225"/>
            <a:ext cx="6326400" cy="2575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Here you </a:t>
            </a:r>
            <a:r>
              <a:rPr lang="en"/>
              <a:t>can</a:t>
            </a:r>
            <a:r>
              <a:rPr lang="en"/>
              <a:t> give a brief description of the topic you want to talk about. For example, if you want to talk about Mercury, you </a:t>
            </a:r>
            <a:r>
              <a:rPr lang="en"/>
              <a:t>can</a:t>
            </a:r>
            <a:r>
              <a:rPr lang="en"/>
              <a:t> say that it’s the smallest planet</a:t>
            </a:r>
            <a:endParaRPr/>
          </a:p>
        </p:txBody>
      </p:sp>
      <p:cxnSp>
        <p:nvCxnSpPr>
          <p:cNvPr id="721" name="Google Shape;721;p37"/>
          <p:cNvCxnSpPr>
            <a:stCxn id="722" idx="4"/>
            <a:endCxn id="723" idx="0"/>
          </p:cNvCxnSpPr>
          <p:nvPr/>
        </p:nvCxnSpPr>
        <p:spPr>
          <a:xfrm>
            <a:off x="9144000" y="877850"/>
            <a:ext cx="0" cy="8563200"/>
          </a:xfrm>
          <a:prstGeom prst="straightConnector1">
            <a:avLst/>
          </a:prstGeom>
          <a:noFill/>
          <a:ln cap="flat" cmpd="sng" w="9525">
            <a:solidFill>
              <a:schemeClr val="accent5"/>
            </a:solidFill>
            <a:prstDash val="solid"/>
            <a:round/>
            <a:headEnd len="med" w="med" type="none"/>
            <a:tailEnd len="med" w="med" type="none"/>
          </a:ln>
        </p:spPr>
      </p:cxnSp>
      <p:sp>
        <p:nvSpPr>
          <p:cNvPr id="724" name="Google Shape;724;p37"/>
          <p:cNvSpPr/>
          <p:nvPr/>
        </p:nvSpPr>
        <p:spPr>
          <a:xfrm>
            <a:off x="13918690" y="2064200"/>
            <a:ext cx="10188000" cy="1018800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22" name="Google Shape;722;p37"/>
          <p:cNvSpPr/>
          <p:nvPr/>
        </p:nvSpPr>
        <p:spPr>
          <a:xfrm>
            <a:off x="8991300" y="5724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37"/>
          <p:cNvSpPr/>
          <p:nvPr/>
        </p:nvSpPr>
        <p:spPr>
          <a:xfrm>
            <a:off x="8991300" y="94410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38"/>
          <p:cNvPicPr preferRelativeResize="0"/>
          <p:nvPr/>
        </p:nvPicPr>
        <p:blipFill rotWithShape="1">
          <a:blip r:embed="rId3">
            <a:alphaModFix/>
          </a:blip>
          <a:srcRect b="0" l="4170" r="4170" t="0"/>
          <a:stretch/>
        </p:blipFill>
        <p:spPr>
          <a:xfrm flipH="1">
            <a:off x="1265299" y="2485300"/>
            <a:ext cx="7136502" cy="6516105"/>
          </a:xfrm>
          <a:prstGeom prst="rect">
            <a:avLst/>
          </a:prstGeom>
          <a:noFill/>
          <a:ln>
            <a:noFill/>
          </a:ln>
        </p:spPr>
      </p:pic>
      <p:sp>
        <p:nvSpPr>
          <p:cNvPr id="730" name="Google Shape;730;p38"/>
          <p:cNvSpPr txBox="1"/>
          <p:nvPr>
            <p:ph idx="1" type="subTitle"/>
          </p:nvPr>
        </p:nvSpPr>
        <p:spPr>
          <a:xfrm>
            <a:off x="10657200" y="3398450"/>
            <a:ext cx="56136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Jupiter is a gas giant and the biggest planet in the Solar System</a:t>
            </a:r>
            <a:endParaRPr/>
          </a:p>
        </p:txBody>
      </p:sp>
      <p:sp>
        <p:nvSpPr>
          <p:cNvPr id="731" name="Google Shape;731;p38"/>
          <p:cNvSpPr txBox="1"/>
          <p:nvPr>
            <p:ph idx="2" type="subTitle"/>
          </p:nvPr>
        </p:nvSpPr>
        <p:spPr>
          <a:xfrm>
            <a:off x="10657200" y="2606450"/>
            <a:ext cx="56136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a:t>
            </a:r>
            <a:r>
              <a:rPr lang="en"/>
              <a:t>n-site</a:t>
            </a:r>
            <a:endParaRPr/>
          </a:p>
        </p:txBody>
      </p:sp>
      <p:sp>
        <p:nvSpPr>
          <p:cNvPr id="732" name="Google Shape;732;p38"/>
          <p:cNvSpPr txBox="1"/>
          <p:nvPr>
            <p:ph type="title"/>
          </p:nvPr>
        </p:nvSpPr>
        <p:spPr>
          <a:xfrm flipH="1">
            <a:off x="8825450" y="2590050"/>
            <a:ext cx="1647000" cy="189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01</a:t>
            </a:r>
            <a:endParaRPr/>
          </a:p>
        </p:txBody>
      </p:sp>
      <p:sp>
        <p:nvSpPr>
          <p:cNvPr id="733" name="Google Shape;733;p38"/>
          <p:cNvSpPr txBox="1"/>
          <p:nvPr>
            <p:ph idx="3" type="subTitle"/>
          </p:nvPr>
        </p:nvSpPr>
        <p:spPr>
          <a:xfrm>
            <a:off x="10657200" y="5605250"/>
            <a:ext cx="56136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Mercury is the closest planet to the Sun and the smallest one</a:t>
            </a:r>
            <a:endParaRPr/>
          </a:p>
        </p:txBody>
      </p:sp>
      <p:sp>
        <p:nvSpPr>
          <p:cNvPr id="734" name="Google Shape;734;p38"/>
          <p:cNvSpPr txBox="1"/>
          <p:nvPr>
            <p:ph idx="4" type="subTitle"/>
          </p:nvPr>
        </p:nvSpPr>
        <p:spPr>
          <a:xfrm>
            <a:off x="10657200" y="4813250"/>
            <a:ext cx="56136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Online</a:t>
            </a:r>
            <a:endParaRPr/>
          </a:p>
        </p:txBody>
      </p:sp>
      <p:sp>
        <p:nvSpPr>
          <p:cNvPr id="735" name="Google Shape;735;p38"/>
          <p:cNvSpPr txBox="1"/>
          <p:nvPr>
            <p:ph idx="5" type="title"/>
          </p:nvPr>
        </p:nvSpPr>
        <p:spPr>
          <a:xfrm flipH="1">
            <a:off x="8825450" y="4796850"/>
            <a:ext cx="1647000" cy="189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02</a:t>
            </a:r>
            <a:endParaRPr/>
          </a:p>
        </p:txBody>
      </p:sp>
      <p:sp>
        <p:nvSpPr>
          <p:cNvPr id="736" name="Google Shape;736;p38"/>
          <p:cNvSpPr txBox="1"/>
          <p:nvPr>
            <p:ph idx="6" type="subTitle"/>
          </p:nvPr>
        </p:nvSpPr>
        <p:spPr>
          <a:xfrm>
            <a:off x="10657200" y="7812150"/>
            <a:ext cx="5613600" cy="1090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Venus has a beautiful name and is the second planet from the Sun</a:t>
            </a:r>
            <a:endParaRPr/>
          </a:p>
        </p:txBody>
      </p:sp>
      <p:sp>
        <p:nvSpPr>
          <p:cNvPr id="737" name="Google Shape;737;p38"/>
          <p:cNvSpPr txBox="1"/>
          <p:nvPr>
            <p:ph idx="7" type="subTitle"/>
          </p:nvPr>
        </p:nvSpPr>
        <p:spPr>
          <a:xfrm>
            <a:off x="10657200" y="7020150"/>
            <a:ext cx="5613600" cy="7920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T</a:t>
            </a:r>
            <a:r>
              <a:rPr lang="en"/>
              <a:t>utored</a:t>
            </a:r>
            <a:endParaRPr/>
          </a:p>
        </p:txBody>
      </p:sp>
      <p:sp>
        <p:nvSpPr>
          <p:cNvPr id="738" name="Google Shape;738;p38"/>
          <p:cNvSpPr txBox="1"/>
          <p:nvPr>
            <p:ph idx="8" type="title"/>
          </p:nvPr>
        </p:nvSpPr>
        <p:spPr>
          <a:xfrm flipH="1">
            <a:off x="8825450" y="7003750"/>
            <a:ext cx="1647000" cy="1893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03</a:t>
            </a:r>
            <a:endParaRPr/>
          </a:p>
        </p:txBody>
      </p:sp>
      <p:grpSp>
        <p:nvGrpSpPr>
          <p:cNvPr id="739" name="Google Shape;739;p38"/>
          <p:cNvGrpSpPr/>
          <p:nvPr/>
        </p:nvGrpSpPr>
        <p:grpSpPr>
          <a:xfrm>
            <a:off x="-5393094" y="-4472390"/>
            <a:ext cx="14651928" cy="11640600"/>
            <a:chOff x="-2686472" y="-2110720"/>
            <a:chExt cx="7325964" cy="5820300"/>
          </a:xfrm>
        </p:grpSpPr>
        <p:sp>
          <p:nvSpPr>
            <p:cNvPr id="740" name="Google Shape;740;p38"/>
            <p:cNvSpPr/>
            <p:nvPr/>
          </p:nvSpPr>
          <p:spPr>
            <a:xfrm>
              <a:off x="-2686472" y="-2110720"/>
              <a:ext cx="5820300" cy="58203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1" name="Google Shape;741;p38"/>
            <p:cNvSpPr/>
            <p:nvPr/>
          </p:nvSpPr>
          <p:spPr>
            <a:xfrm>
              <a:off x="832792" y="-1565235"/>
              <a:ext cx="3806700" cy="38067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sp>
        <p:nvSpPr>
          <p:cNvPr id="742" name="Google Shape;742;p38"/>
          <p:cNvSpPr txBox="1"/>
          <p:nvPr>
            <p:ph idx="9"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O</a:t>
            </a:r>
            <a:r>
              <a:rPr lang="en"/>
              <a:t>ur teaching method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9"/>
          <p:cNvSpPr txBox="1"/>
          <p:nvPr>
            <p:ph type="title"/>
          </p:nvPr>
        </p:nvSpPr>
        <p:spPr>
          <a:xfrm>
            <a:off x="1452200" y="1085150"/>
            <a:ext cx="15383400" cy="10902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None/>
            </a:pPr>
            <a:r>
              <a:rPr lang="en"/>
              <a:t>The</a:t>
            </a:r>
            <a:r>
              <a:rPr lang="en"/>
              <a:t> curriculum</a:t>
            </a:r>
            <a:endParaRPr/>
          </a:p>
        </p:txBody>
      </p:sp>
      <p:sp>
        <p:nvSpPr>
          <p:cNvPr id="748" name="Google Shape;748;p39"/>
          <p:cNvSpPr txBox="1"/>
          <p:nvPr/>
        </p:nvSpPr>
        <p:spPr>
          <a:xfrm>
            <a:off x="2669751" y="4462901"/>
            <a:ext cx="3265800" cy="67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Jupiter is the biggest planet</a:t>
            </a:r>
            <a:endParaRPr sz="2800">
              <a:solidFill>
                <a:schemeClr val="accent5"/>
              </a:solidFill>
              <a:latin typeface="Mukta Light"/>
              <a:ea typeface="Mukta Light"/>
              <a:cs typeface="Mukta Light"/>
              <a:sym typeface="Mukta Light"/>
            </a:endParaRPr>
          </a:p>
        </p:txBody>
      </p:sp>
      <p:sp>
        <p:nvSpPr>
          <p:cNvPr id="749" name="Google Shape;749;p39"/>
          <p:cNvSpPr txBox="1"/>
          <p:nvPr/>
        </p:nvSpPr>
        <p:spPr>
          <a:xfrm>
            <a:off x="2669751" y="3744959"/>
            <a:ext cx="3265800" cy="4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Resilience</a:t>
            </a:r>
            <a:endParaRPr sz="4000">
              <a:solidFill>
                <a:schemeClr val="accent5"/>
              </a:solidFill>
              <a:latin typeface="Montserrat Medium"/>
              <a:ea typeface="Montserrat Medium"/>
              <a:cs typeface="Montserrat Medium"/>
              <a:sym typeface="Montserrat Medium"/>
            </a:endParaRPr>
          </a:p>
        </p:txBody>
      </p:sp>
      <p:sp>
        <p:nvSpPr>
          <p:cNvPr id="750" name="Google Shape;750;p39"/>
          <p:cNvSpPr txBox="1"/>
          <p:nvPr/>
        </p:nvSpPr>
        <p:spPr>
          <a:xfrm flipH="1">
            <a:off x="2669850" y="3037994"/>
            <a:ext cx="3265800" cy="60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80%</a:t>
            </a:r>
            <a:endParaRPr sz="4000">
              <a:solidFill>
                <a:schemeClr val="accent5"/>
              </a:solidFill>
              <a:latin typeface="Montserrat Medium"/>
              <a:ea typeface="Montserrat Medium"/>
              <a:cs typeface="Montserrat Medium"/>
              <a:sym typeface="Montserrat Medium"/>
            </a:endParaRPr>
          </a:p>
        </p:txBody>
      </p:sp>
      <p:cxnSp>
        <p:nvCxnSpPr>
          <p:cNvPr id="751" name="Google Shape;751;p39"/>
          <p:cNvCxnSpPr/>
          <p:nvPr/>
        </p:nvCxnSpPr>
        <p:spPr>
          <a:xfrm rot="10800000">
            <a:off x="2411800" y="3160150"/>
            <a:ext cx="0" cy="1979400"/>
          </a:xfrm>
          <a:prstGeom prst="straightConnector1">
            <a:avLst/>
          </a:prstGeom>
          <a:noFill/>
          <a:ln cap="flat" cmpd="sng" w="9525">
            <a:solidFill>
              <a:schemeClr val="accent5"/>
            </a:solidFill>
            <a:prstDash val="solid"/>
            <a:round/>
            <a:headEnd len="med" w="med" type="none"/>
            <a:tailEnd len="med" w="med" type="none"/>
          </a:ln>
        </p:spPr>
      </p:cxnSp>
      <p:sp>
        <p:nvSpPr>
          <p:cNvPr id="752" name="Google Shape;752;p39"/>
          <p:cNvSpPr/>
          <p:nvPr/>
        </p:nvSpPr>
        <p:spPr>
          <a:xfrm>
            <a:off x="2324450" y="3549500"/>
            <a:ext cx="174600" cy="16188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39"/>
          <p:cNvSpPr txBox="1"/>
          <p:nvPr/>
        </p:nvSpPr>
        <p:spPr>
          <a:xfrm>
            <a:off x="7683701" y="4462901"/>
            <a:ext cx="3265800" cy="67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Neptune is very far from the Sun</a:t>
            </a:r>
            <a:endParaRPr sz="2800">
              <a:solidFill>
                <a:schemeClr val="accent5"/>
              </a:solidFill>
              <a:latin typeface="Mukta Light"/>
              <a:ea typeface="Mukta Light"/>
              <a:cs typeface="Mukta Light"/>
              <a:sym typeface="Mukta Light"/>
            </a:endParaRPr>
          </a:p>
        </p:txBody>
      </p:sp>
      <p:sp>
        <p:nvSpPr>
          <p:cNvPr id="754" name="Google Shape;754;p39"/>
          <p:cNvSpPr txBox="1"/>
          <p:nvPr/>
        </p:nvSpPr>
        <p:spPr>
          <a:xfrm>
            <a:off x="7683701" y="3744959"/>
            <a:ext cx="3265800" cy="4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Courage</a:t>
            </a:r>
            <a:endParaRPr sz="4000">
              <a:solidFill>
                <a:schemeClr val="accent5"/>
              </a:solidFill>
              <a:latin typeface="Montserrat Medium"/>
              <a:ea typeface="Montserrat Medium"/>
              <a:cs typeface="Montserrat Medium"/>
              <a:sym typeface="Montserrat Medium"/>
            </a:endParaRPr>
          </a:p>
        </p:txBody>
      </p:sp>
      <p:sp>
        <p:nvSpPr>
          <p:cNvPr id="755" name="Google Shape;755;p39"/>
          <p:cNvSpPr txBox="1"/>
          <p:nvPr/>
        </p:nvSpPr>
        <p:spPr>
          <a:xfrm flipH="1">
            <a:off x="7683800" y="3037994"/>
            <a:ext cx="3265800" cy="60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70</a:t>
            </a:r>
            <a:r>
              <a:rPr lang="en" sz="4000">
                <a:solidFill>
                  <a:schemeClr val="accent5"/>
                </a:solidFill>
                <a:latin typeface="Montserrat Medium"/>
                <a:ea typeface="Montserrat Medium"/>
                <a:cs typeface="Montserrat Medium"/>
                <a:sym typeface="Montserrat Medium"/>
              </a:rPr>
              <a:t>%</a:t>
            </a:r>
            <a:endParaRPr sz="4000">
              <a:solidFill>
                <a:schemeClr val="accent5"/>
              </a:solidFill>
              <a:latin typeface="Montserrat Medium"/>
              <a:ea typeface="Montserrat Medium"/>
              <a:cs typeface="Montserrat Medium"/>
              <a:sym typeface="Montserrat Medium"/>
            </a:endParaRPr>
          </a:p>
        </p:txBody>
      </p:sp>
      <p:cxnSp>
        <p:nvCxnSpPr>
          <p:cNvPr id="756" name="Google Shape;756;p39"/>
          <p:cNvCxnSpPr/>
          <p:nvPr/>
        </p:nvCxnSpPr>
        <p:spPr>
          <a:xfrm rot="10800000">
            <a:off x="7425750" y="3160150"/>
            <a:ext cx="0" cy="1979400"/>
          </a:xfrm>
          <a:prstGeom prst="straightConnector1">
            <a:avLst/>
          </a:prstGeom>
          <a:noFill/>
          <a:ln cap="flat" cmpd="sng" w="9525">
            <a:solidFill>
              <a:schemeClr val="accent5"/>
            </a:solidFill>
            <a:prstDash val="solid"/>
            <a:round/>
            <a:headEnd len="med" w="med" type="none"/>
            <a:tailEnd len="med" w="med" type="none"/>
          </a:ln>
        </p:spPr>
      </p:cxnSp>
      <p:sp>
        <p:nvSpPr>
          <p:cNvPr id="757" name="Google Shape;757;p39"/>
          <p:cNvSpPr txBox="1"/>
          <p:nvPr/>
        </p:nvSpPr>
        <p:spPr>
          <a:xfrm>
            <a:off x="12697651" y="4462901"/>
            <a:ext cx="3265800" cy="67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The Sun is the star that we all orbit</a:t>
            </a:r>
            <a:endParaRPr sz="2800">
              <a:solidFill>
                <a:schemeClr val="accent5"/>
              </a:solidFill>
              <a:latin typeface="Mukta Light"/>
              <a:ea typeface="Mukta Light"/>
              <a:cs typeface="Mukta Light"/>
              <a:sym typeface="Mukta Light"/>
            </a:endParaRPr>
          </a:p>
        </p:txBody>
      </p:sp>
      <p:sp>
        <p:nvSpPr>
          <p:cNvPr id="758" name="Google Shape;758;p39"/>
          <p:cNvSpPr txBox="1"/>
          <p:nvPr/>
        </p:nvSpPr>
        <p:spPr>
          <a:xfrm>
            <a:off x="12697651" y="3744959"/>
            <a:ext cx="3265800" cy="4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Morality</a:t>
            </a:r>
            <a:endParaRPr sz="4000">
              <a:solidFill>
                <a:schemeClr val="accent5"/>
              </a:solidFill>
              <a:latin typeface="Montserrat Medium"/>
              <a:ea typeface="Montserrat Medium"/>
              <a:cs typeface="Montserrat Medium"/>
              <a:sym typeface="Montserrat Medium"/>
            </a:endParaRPr>
          </a:p>
        </p:txBody>
      </p:sp>
      <p:sp>
        <p:nvSpPr>
          <p:cNvPr id="759" name="Google Shape;759;p39"/>
          <p:cNvSpPr txBox="1"/>
          <p:nvPr/>
        </p:nvSpPr>
        <p:spPr>
          <a:xfrm flipH="1">
            <a:off x="12697750" y="3037994"/>
            <a:ext cx="3265800" cy="60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95</a:t>
            </a:r>
            <a:r>
              <a:rPr lang="en" sz="4000">
                <a:solidFill>
                  <a:schemeClr val="accent5"/>
                </a:solidFill>
                <a:latin typeface="Montserrat Medium"/>
                <a:ea typeface="Montserrat Medium"/>
                <a:cs typeface="Montserrat Medium"/>
                <a:sym typeface="Montserrat Medium"/>
              </a:rPr>
              <a:t>%</a:t>
            </a:r>
            <a:endParaRPr sz="4000">
              <a:solidFill>
                <a:schemeClr val="accent5"/>
              </a:solidFill>
              <a:latin typeface="Montserrat Medium"/>
              <a:ea typeface="Montserrat Medium"/>
              <a:cs typeface="Montserrat Medium"/>
              <a:sym typeface="Montserrat Medium"/>
            </a:endParaRPr>
          </a:p>
        </p:txBody>
      </p:sp>
      <p:cxnSp>
        <p:nvCxnSpPr>
          <p:cNvPr id="760" name="Google Shape;760;p39"/>
          <p:cNvCxnSpPr/>
          <p:nvPr/>
        </p:nvCxnSpPr>
        <p:spPr>
          <a:xfrm rot="10800000">
            <a:off x="12439700" y="3160150"/>
            <a:ext cx="0" cy="1979400"/>
          </a:xfrm>
          <a:prstGeom prst="straightConnector1">
            <a:avLst/>
          </a:prstGeom>
          <a:noFill/>
          <a:ln cap="flat" cmpd="sng" w="9525">
            <a:solidFill>
              <a:schemeClr val="accent5"/>
            </a:solidFill>
            <a:prstDash val="solid"/>
            <a:round/>
            <a:headEnd len="med" w="med" type="none"/>
            <a:tailEnd len="med" w="med" type="none"/>
          </a:ln>
        </p:spPr>
      </p:cxnSp>
      <p:sp>
        <p:nvSpPr>
          <p:cNvPr id="761" name="Google Shape;761;p39"/>
          <p:cNvSpPr/>
          <p:nvPr/>
        </p:nvSpPr>
        <p:spPr>
          <a:xfrm>
            <a:off x="12352350" y="3391550"/>
            <a:ext cx="174600" cy="17772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39"/>
          <p:cNvSpPr txBox="1"/>
          <p:nvPr/>
        </p:nvSpPr>
        <p:spPr>
          <a:xfrm>
            <a:off x="5176714" y="7980676"/>
            <a:ext cx="3265800" cy="67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Pluto is now a dwarf planet</a:t>
            </a:r>
            <a:endParaRPr sz="2800">
              <a:solidFill>
                <a:schemeClr val="accent5"/>
              </a:solidFill>
              <a:latin typeface="Mukta Light"/>
              <a:ea typeface="Mukta Light"/>
              <a:cs typeface="Mukta Light"/>
              <a:sym typeface="Mukta Light"/>
            </a:endParaRPr>
          </a:p>
        </p:txBody>
      </p:sp>
      <p:sp>
        <p:nvSpPr>
          <p:cNvPr id="763" name="Google Shape;763;p39"/>
          <p:cNvSpPr txBox="1"/>
          <p:nvPr/>
        </p:nvSpPr>
        <p:spPr>
          <a:xfrm>
            <a:off x="5176714" y="7262734"/>
            <a:ext cx="3265800" cy="4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Teamwork</a:t>
            </a:r>
            <a:endParaRPr sz="4000">
              <a:solidFill>
                <a:schemeClr val="accent5"/>
              </a:solidFill>
              <a:latin typeface="Montserrat Medium"/>
              <a:ea typeface="Montserrat Medium"/>
              <a:cs typeface="Montserrat Medium"/>
              <a:sym typeface="Montserrat Medium"/>
            </a:endParaRPr>
          </a:p>
        </p:txBody>
      </p:sp>
      <p:sp>
        <p:nvSpPr>
          <p:cNvPr id="764" name="Google Shape;764;p39"/>
          <p:cNvSpPr txBox="1"/>
          <p:nvPr/>
        </p:nvSpPr>
        <p:spPr>
          <a:xfrm flipH="1">
            <a:off x="5176812" y="6555769"/>
            <a:ext cx="3265800" cy="60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80</a:t>
            </a:r>
            <a:r>
              <a:rPr lang="en" sz="4000">
                <a:solidFill>
                  <a:schemeClr val="accent5"/>
                </a:solidFill>
                <a:latin typeface="Montserrat Medium"/>
                <a:ea typeface="Montserrat Medium"/>
                <a:cs typeface="Montserrat Medium"/>
                <a:sym typeface="Montserrat Medium"/>
              </a:rPr>
              <a:t>%</a:t>
            </a:r>
            <a:endParaRPr sz="4000">
              <a:solidFill>
                <a:schemeClr val="accent5"/>
              </a:solidFill>
              <a:latin typeface="Montserrat Medium"/>
              <a:ea typeface="Montserrat Medium"/>
              <a:cs typeface="Montserrat Medium"/>
              <a:sym typeface="Montserrat Medium"/>
            </a:endParaRPr>
          </a:p>
        </p:txBody>
      </p:sp>
      <p:cxnSp>
        <p:nvCxnSpPr>
          <p:cNvPr id="765" name="Google Shape;765;p39"/>
          <p:cNvCxnSpPr/>
          <p:nvPr/>
        </p:nvCxnSpPr>
        <p:spPr>
          <a:xfrm rot="10800000">
            <a:off x="4918763" y="6677925"/>
            <a:ext cx="0" cy="1979400"/>
          </a:xfrm>
          <a:prstGeom prst="straightConnector1">
            <a:avLst/>
          </a:prstGeom>
          <a:noFill/>
          <a:ln cap="flat" cmpd="sng" w="9525">
            <a:solidFill>
              <a:schemeClr val="accent5"/>
            </a:solidFill>
            <a:prstDash val="solid"/>
            <a:round/>
            <a:headEnd len="med" w="med" type="none"/>
            <a:tailEnd len="med" w="med" type="none"/>
          </a:ln>
        </p:spPr>
      </p:cxnSp>
      <p:sp>
        <p:nvSpPr>
          <p:cNvPr id="766" name="Google Shape;766;p39"/>
          <p:cNvSpPr/>
          <p:nvPr/>
        </p:nvSpPr>
        <p:spPr>
          <a:xfrm>
            <a:off x="4831438" y="7067775"/>
            <a:ext cx="174600" cy="16188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39"/>
          <p:cNvSpPr txBox="1"/>
          <p:nvPr/>
        </p:nvSpPr>
        <p:spPr>
          <a:xfrm>
            <a:off x="10190664" y="7980676"/>
            <a:ext cx="3265800" cy="678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800">
                <a:solidFill>
                  <a:schemeClr val="accent5"/>
                </a:solidFill>
                <a:latin typeface="Mukta Light"/>
                <a:ea typeface="Mukta Light"/>
                <a:cs typeface="Mukta Light"/>
                <a:sym typeface="Mukta Light"/>
              </a:rPr>
              <a:t>Despite being red, Mars is a cold place</a:t>
            </a:r>
            <a:endParaRPr sz="2800">
              <a:solidFill>
                <a:schemeClr val="accent5"/>
              </a:solidFill>
              <a:latin typeface="Mukta Light"/>
              <a:ea typeface="Mukta Light"/>
              <a:cs typeface="Mukta Light"/>
              <a:sym typeface="Mukta Light"/>
            </a:endParaRPr>
          </a:p>
        </p:txBody>
      </p:sp>
      <p:sp>
        <p:nvSpPr>
          <p:cNvPr id="768" name="Google Shape;768;p39"/>
          <p:cNvSpPr txBox="1"/>
          <p:nvPr/>
        </p:nvSpPr>
        <p:spPr>
          <a:xfrm>
            <a:off x="10190664" y="7262734"/>
            <a:ext cx="3265800" cy="477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Empathy</a:t>
            </a:r>
            <a:endParaRPr sz="4000">
              <a:solidFill>
                <a:schemeClr val="accent5"/>
              </a:solidFill>
              <a:latin typeface="Montserrat Medium"/>
              <a:ea typeface="Montserrat Medium"/>
              <a:cs typeface="Montserrat Medium"/>
              <a:sym typeface="Montserrat Medium"/>
            </a:endParaRPr>
          </a:p>
        </p:txBody>
      </p:sp>
      <p:sp>
        <p:nvSpPr>
          <p:cNvPr id="769" name="Google Shape;769;p39"/>
          <p:cNvSpPr txBox="1"/>
          <p:nvPr/>
        </p:nvSpPr>
        <p:spPr>
          <a:xfrm flipH="1">
            <a:off x="10190762" y="6555769"/>
            <a:ext cx="3265800" cy="6060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4000">
                <a:solidFill>
                  <a:schemeClr val="accent5"/>
                </a:solidFill>
                <a:latin typeface="Montserrat Medium"/>
                <a:ea typeface="Montserrat Medium"/>
                <a:cs typeface="Montserrat Medium"/>
                <a:sym typeface="Montserrat Medium"/>
              </a:rPr>
              <a:t>70%</a:t>
            </a:r>
            <a:endParaRPr sz="4000">
              <a:solidFill>
                <a:schemeClr val="accent5"/>
              </a:solidFill>
              <a:latin typeface="Montserrat Medium"/>
              <a:ea typeface="Montserrat Medium"/>
              <a:cs typeface="Montserrat Medium"/>
              <a:sym typeface="Montserrat Medium"/>
            </a:endParaRPr>
          </a:p>
        </p:txBody>
      </p:sp>
      <p:cxnSp>
        <p:nvCxnSpPr>
          <p:cNvPr id="770" name="Google Shape;770;p39"/>
          <p:cNvCxnSpPr/>
          <p:nvPr/>
        </p:nvCxnSpPr>
        <p:spPr>
          <a:xfrm rot="10800000">
            <a:off x="9932713" y="6677925"/>
            <a:ext cx="0" cy="1979400"/>
          </a:xfrm>
          <a:prstGeom prst="straightConnector1">
            <a:avLst/>
          </a:prstGeom>
          <a:noFill/>
          <a:ln cap="flat" cmpd="sng" w="9525">
            <a:solidFill>
              <a:schemeClr val="accent5"/>
            </a:solidFill>
            <a:prstDash val="solid"/>
            <a:round/>
            <a:headEnd len="med" w="med" type="none"/>
            <a:tailEnd len="med" w="med" type="none"/>
          </a:ln>
        </p:spPr>
      </p:cxnSp>
      <p:sp>
        <p:nvSpPr>
          <p:cNvPr id="771" name="Google Shape;771;p39"/>
          <p:cNvSpPr/>
          <p:nvPr/>
        </p:nvSpPr>
        <p:spPr>
          <a:xfrm>
            <a:off x="7338400" y="3836300"/>
            <a:ext cx="174600" cy="13320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39"/>
          <p:cNvSpPr/>
          <p:nvPr/>
        </p:nvSpPr>
        <p:spPr>
          <a:xfrm>
            <a:off x="9845438" y="7354575"/>
            <a:ext cx="174600" cy="1332000"/>
          </a:xfrm>
          <a:prstGeom prst="rect">
            <a:avLst/>
          </a:prstGeom>
          <a:solidFill>
            <a:schemeClr val="accent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773" name="Google Shape;773;p39"/>
          <p:cNvCxnSpPr>
            <a:stCxn id="774" idx="2"/>
            <a:endCxn id="775" idx="6"/>
          </p:cNvCxnSpPr>
          <p:nvPr/>
        </p:nvCxnSpPr>
        <p:spPr>
          <a:xfrm rot="10800000">
            <a:off x="859300" y="5923350"/>
            <a:ext cx="16586400" cy="0"/>
          </a:xfrm>
          <a:prstGeom prst="straightConnector1">
            <a:avLst/>
          </a:prstGeom>
          <a:noFill/>
          <a:ln cap="flat" cmpd="sng" w="9525">
            <a:solidFill>
              <a:schemeClr val="accent5"/>
            </a:solidFill>
            <a:prstDash val="solid"/>
            <a:round/>
            <a:headEnd len="med" w="med" type="none"/>
            <a:tailEnd len="med" w="med" type="none"/>
          </a:ln>
        </p:spPr>
      </p:cxnSp>
      <p:sp>
        <p:nvSpPr>
          <p:cNvPr id="775" name="Google Shape;775;p39"/>
          <p:cNvSpPr/>
          <p:nvPr/>
        </p:nvSpPr>
        <p:spPr>
          <a:xfrm>
            <a:off x="554050" y="57706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39"/>
          <p:cNvSpPr/>
          <p:nvPr/>
        </p:nvSpPr>
        <p:spPr>
          <a:xfrm>
            <a:off x="17445700" y="5770650"/>
            <a:ext cx="305400" cy="305400"/>
          </a:xfrm>
          <a:prstGeom prst="ellipse">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lice Training Academy by Slidesgo">
  <a:themeElements>
    <a:clrScheme name="Simple Light">
      <a:dk1>
        <a:srgbClr val="000000"/>
      </a:dk1>
      <a:lt1>
        <a:srgbClr val="1100FF"/>
      </a:lt1>
      <a:dk2>
        <a:srgbClr val="00BFFF"/>
      </a:dk2>
      <a:lt2>
        <a:srgbClr val="23006E"/>
      </a:lt2>
      <a:accent1>
        <a:srgbClr val="6E006A"/>
      </a:accent1>
      <a:accent2>
        <a:srgbClr val="E72755"/>
      </a:accent2>
      <a:accent3>
        <a:srgbClr val="DF1000"/>
      </a:accent3>
      <a:accent4>
        <a:srgbClr val="FFC929"/>
      </a:accent4>
      <a:accent5>
        <a:srgbClr val="FFFFFF"/>
      </a:accent5>
      <a:accent6>
        <a:srgbClr val="CCCCC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